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004050" cy="9290050"/>
  <p:defaultTextStyle>
    <a:defPPr>
      <a:defRPr lang="en-US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0950-ABFC-44F0-906E-9CB233BE1B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09AC-6120-41ED-9A3D-98DFD6C5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0950-ABFC-44F0-906E-9CB233BE1B9C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09AC-6120-41ED-9A3D-98DFD6C5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26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9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6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8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655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1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9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73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7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235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303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98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28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prosun</dc:creator>
  <cp:lastModifiedBy>prosun</cp:lastModifiedBy>
  <cp:revision>1</cp:revision>
  <dcterms:created xsi:type="dcterms:W3CDTF">2016-03-23T21:12:24Z</dcterms:created>
  <dcterms:modified xsi:type="dcterms:W3CDTF">2016-03-23T21:12:24Z</dcterms:modified>
</cp:coreProperties>
</file>