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Action1.xml" ContentType="application/vnd.ms-office.inkAction+xml"/>
  <Override PartName="/ppt/ink/inkAction2.xml" ContentType="application/vnd.ms-office.inkAction+xml"/>
  <Override PartName="/ppt/notesSlides/notesSlide2.xml" ContentType="application/vnd.openxmlformats-officedocument.presentationml.notesSlide+xml"/>
  <Override PartName="/ppt/ink/inkAction3.xml" ContentType="application/vnd.ms-office.inkAction+xml"/>
  <Override PartName="/ppt/notesSlides/notesSlide3.xml" ContentType="application/vnd.openxmlformats-officedocument.presentationml.notesSlide+xml"/>
  <Override PartName="/ppt/ink/inkAction4.xml" ContentType="application/vnd.ms-office.inkAction+xml"/>
  <Override PartName="/ppt/notesSlides/notesSlide4.xml" ContentType="application/vnd.openxmlformats-officedocument.presentationml.notesSlide+xml"/>
  <Override PartName="/ppt/ink/inkAction5.xml" ContentType="application/vnd.ms-office.inkAction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Action6.xml" ContentType="application/vnd.ms-office.inkAction+xml"/>
  <Override PartName="/ppt/notesSlides/notesSlide7.xml" ContentType="application/vnd.openxmlformats-officedocument.presentationml.notesSlide+xml"/>
  <Override PartName="/ppt/ink/inkAction7.xml" ContentType="application/vnd.ms-office.inkAction+xml"/>
  <Override PartName="/ppt/notesSlides/notesSlide8.xml" ContentType="application/vnd.openxmlformats-officedocument.presentationml.notesSlide+xml"/>
  <Override PartName="/ppt/ink/inkAction8.xml" ContentType="application/vnd.ms-office.inkAction+xml"/>
  <Override PartName="/ppt/notesSlides/notesSlide9.xml" ContentType="application/vnd.openxmlformats-officedocument.presentationml.notesSlide+xml"/>
  <Override PartName="/ppt/ink/inkAction9.xml" ContentType="application/vnd.ms-office.inkAction+xml"/>
  <Override PartName="/ppt/notesSlides/notesSlide10.xml" ContentType="application/vnd.openxmlformats-officedocument.presentationml.notesSlide+xml"/>
  <Override PartName="/ppt/ink/inkAction10.xml" ContentType="application/vnd.ms-office.inkAction+xml"/>
  <Override PartName="/ppt/ink/inkAction11.xml" ContentType="application/vnd.ms-office.inkAction+xml"/>
  <Override PartName="/ppt/ink/inkAction12.xml" ContentType="application/vnd.ms-office.inkAction+xml"/>
  <Override PartName="/ppt/ink/inkAction13.xml" ContentType="application/vnd.ms-office.inkAction+xml"/>
  <Override PartName="/ppt/ink/inkAction14.xml" ContentType="application/vnd.ms-office.inkAction+xml"/>
  <Override PartName="/ppt/notesSlides/notesSlide11.xml" ContentType="application/vnd.openxmlformats-officedocument.presentationml.notesSlide+xml"/>
  <Override PartName="/ppt/ink/inkAction15.xml" ContentType="application/vnd.ms-office.inkAction+xml"/>
  <Override PartName="/ppt/notesSlides/notesSlide12.xml" ContentType="application/vnd.openxmlformats-officedocument.presentationml.notesSlide+xml"/>
  <Override PartName="/ppt/ink/inkAction16.xml" ContentType="application/vnd.ms-office.inkAction+xml"/>
  <Override PartName="/ppt/notesSlides/notesSlide13.xml" ContentType="application/vnd.openxmlformats-officedocument.presentationml.notesSlide+xml"/>
  <Override PartName="/ppt/ink/inkAction17.xml" ContentType="application/vnd.ms-office.inkAction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Action18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25"/>
  </p:notesMasterIdLst>
  <p:sldIdLst>
    <p:sldId id="369" r:id="rId3"/>
    <p:sldId id="317" r:id="rId4"/>
    <p:sldId id="336" r:id="rId5"/>
    <p:sldId id="335" r:id="rId6"/>
    <p:sldId id="260" r:id="rId7"/>
    <p:sldId id="318" r:id="rId8"/>
    <p:sldId id="371" r:id="rId9"/>
    <p:sldId id="266" r:id="rId10"/>
    <p:sldId id="342" r:id="rId11"/>
    <p:sldId id="343" r:id="rId12"/>
    <p:sldId id="344" r:id="rId13"/>
    <p:sldId id="345" r:id="rId14"/>
    <p:sldId id="347" r:id="rId15"/>
    <p:sldId id="348" r:id="rId16"/>
    <p:sldId id="349" r:id="rId17"/>
    <p:sldId id="350" r:id="rId18"/>
    <p:sldId id="352" r:id="rId19"/>
    <p:sldId id="267" r:id="rId20"/>
    <p:sldId id="332" r:id="rId21"/>
    <p:sldId id="330" r:id="rId22"/>
    <p:sldId id="353" r:id="rId23"/>
    <p:sldId id="277" r:id="rId24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anak Gupta" initials="MG" lastIdx="1" clrIdx="0">
    <p:extLst>
      <p:ext uri="{19B8F6BF-5375-455C-9EA6-DF929625EA0E}">
        <p15:presenceInfo xmlns:p15="http://schemas.microsoft.com/office/powerpoint/2012/main" userId="Maanak Gupt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0F0F"/>
    <a:srgbClr val="E978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2" autoAdjust="0"/>
    <p:restoredTop sz="96692" autoAdjust="0"/>
  </p:normalViewPr>
  <p:slideViewPr>
    <p:cSldViewPr snapToGrid="0" showGuides="1">
      <p:cViewPr varScale="1">
        <p:scale>
          <a:sx n="125" d="100"/>
          <a:sy n="125" d="100"/>
        </p:scale>
        <p:origin x="1194" y="114"/>
      </p:cViewPr>
      <p:guideLst>
        <p:guide orient="horz" pos="2208"/>
        <p:guide pos="2880"/>
      </p:guideLst>
    </p:cSldViewPr>
  </p:slideViewPr>
  <p:outlineViewPr>
    <p:cViewPr>
      <p:scale>
        <a:sx n="33" d="100"/>
        <a:sy n="33" d="100"/>
      </p:scale>
      <p:origin x="0" y="-1435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24T17:07:19.573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0938">
    <iact:property name="dataType"/>
    <iact:actionData xml:id="d0">
      <inkml:trace xmlns:inkml="http://www.w3.org/2003/InkML" xml:id="stk0" contextRef="#ctx0" brushRef="#br0">7994 15041 0,'22'0'29,"0"0"23,1 0-32,-1 0-12,0 0 3,22 0-3,0 0-1,-21 0 13,-1 0-12,0 0 44,0 0-45,22 0-4,23 0 10,-23 0-6,-22 0 0,45 0 1,-23 0 0,-22 0 6,0 0-6,0 0 0,45 0 44,-23 0-38,0 0-12,1 0 12,-1 0-12,0 0 12,1 0-12,-23 0 6,22 0 0,-22 0-1,0 0 0,0 0 5,1 0-4,-1 0-6,0 0 18,0 0-5,0 0 15,0 0-21,0 0 7,23 0 78,-1 0-86,0 0 0,1 0-6,-1 0 11,-22 0-5,0 0-6,0 0 47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24T22:30:11.35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61867">
    <iact:property name="dataType"/>
    <iact:actionData xml:id="d0">
      <inkml:trace xmlns:inkml="http://www.w3.org/2003/InkML" xml:id="stk0" contextRef="#ctx0" brushRef="#br0">10674 6203 0,'22'0'233,"0"0"-218,0 0 45,0 0-53,0 0 8,1 0 45,21 0-45,-22 0 0,0 0 53,0 0-61,23 0 0,-23 0 2</inkml:trace>
    </iact:actionData>
  </iact:action>
  <iact:action type="add" startTime="94276">
    <iact:property name="dataType"/>
    <iact:actionData xml:id="d1">
      <inkml:trace xmlns:inkml="http://www.w3.org/2003/InkML" xml:id="stk1" contextRef="#ctx0" brushRef="#br0">4274 11209 0,'22'0'396,"0"0"-388,22 0-1,-21 0 1,-1 0 0,0 0 0,0 0 43,22 0-43,-22 0-1,1 0 1,21 0 0,-22 0 82,0 0-83,0 0 0,0 0 1</inkml:trace>
    </iact:actionData>
  </iact:action>
  <iact:action type="add" startTime="97418">
    <iact:property name="dataType"/>
    <iact:actionData xml:id="d2">
      <inkml:trace xmlns:inkml="http://www.w3.org/2003/InkML" xml:id="stk2" contextRef="#ctx0" brushRef="#br0">16077 11475 0,'22'0'114,"22"0"-109,-21 0 3,-1 0 0,22 0-1,-22 0 8,0 0 7,-22-23-14,22 23-1,1 0 1,-1 0-1,0 0 69,0 0-9,22 0-59</inkml:trace>
    </iact:actionData>
  </iact:action>
  <iact:action type="add" startTime="99713">
    <iact:property name="dataType"/>
    <iact:actionData xml:id="d3">
      <inkml:trace xmlns:inkml="http://www.w3.org/2003/InkML" xml:id="stk3" contextRef="#ctx0" brushRef="#br0">19509 4098 0</inkml:trace>
    </iact:actionData>
  </iact:action>
  <iact:action type="add" startTime="100515">
    <iact:property name="dataType"/>
    <iact:actionData xml:id="d4">
      <inkml:trace xmlns:inkml="http://www.w3.org/2003/InkML" xml:id="stk4" contextRef="#ctx0" brushRef="#br0">19509 4098 0,'23'0'45,"43"0"-37,23 22-1,-45 1 0,67-23 1,21 44-1,-65-44 2,44 22-3,-23-22 2,1 0 0,-23 0-1,1-22 1,43 22-1,-43 0 1,-67-22-1,22 22 2</inkml:trace>
    </iact:actionData>
  </iact:action>
  <iact:action type="add" startTime="101760">
    <iact:property name="dataType"/>
    <iact:actionData xml:id="d5">
      <inkml:trace xmlns:inkml="http://www.w3.org/2003/InkML" xml:id="stk5" contextRef="#ctx0" brushRef="#br0">16321 3832 0,'22'0'22,"0"0"-12,-22-22-5,22 22 3,0 0 16,0 0-3,0 0-13,1 0 9,-23-22-12,22 22 3,0-22 0,0 22-1,0 0 97,111 0-96,22 0-1,-66 0 1,-23 0 0,45 0-1,-89 0 1,-44 0 291,0 0-290,0 0-3,-1 0 3,1 0 7,0 0 12,-111 0-20,-22 0-1,-22 0 1,-22 0-1,44 0 2,44 0-3,67 0 2,88 0 149,67 0-150,110 0 2,-22 0-1,-44 0-2,-66 0 3,-45 0-2</inkml:trace>
    </iact:actionData>
  </iact:action>
  <iact:action type="add" startTime="133081">
    <iact:property name="dataType"/>
    <iact:actionData xml:id="d6">
      <inkml:trace xmlns:inkml="http://www.w3.org/2003/InkML" xml:id="stk6" contextRef="#ctx0" brushRef="#br0">11338 13114 0,'-44'0'149,"-23"0"-140,23 0-3,0 0 2,22 0-1,-1 0 1,1 0 29,-22 0-29,-22 0-1,21 0 1,1 0 0,0 0-1,22 0 0,-23 0 1,23 0 104,0 0-104,0 0-1,0 0 1,0 0-1,-1 0 46,-21 0-46,0 0 1,0 0-1,-23 0 1,45 0-1,-22 0 1,22 0 0,-1 0 89,-21 0-90,0 0 1,0 0 0,-1 0-1,1 0 1,0 0 0,-45 0 111,67 0-112,0 0 1,-23 0 0,23 0 0,0 0 65,0 0-64,0 0 5,-22 0 39,-1 0-45,23 0-1,-22 0 0,22 0 204,-23 0-203,-21 0-2,88 0 602,22 0-593,23 0-8,-1 0 1,-21 0 0,-1 0-1,0 0 1,-22 0-1,0 0 0,1 0 23,-1 0-22,0 0 0,22 0 0,0 0-2,-21 0 2,-1 0 0,0 0 44,0 0-43,0 0-3,23 0 1,-23 0 1,0 0 7,0 0-8,22 0 1,-22 0 8,1-22-2,-1 22-7,0 0 1,0 0 7,0 0-8,0 0 1,0 0 8,1 0 13,-1 0-21,0 0-1,22 0 0,23 0 2,-23 0 6,-22 0-9,22 0 2,1 0 0,-1-23 6,-22 23 2,44 0 74,-21 0-83,-1 0 0,0 0 1,1 0-1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24T22:30:11.35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22292">
    <iact:property name="dataType"/>
    <iact:actionData xml:id="d0">
      <inkml:trace xmlns:inkml="http://www.w3.org/2003/InkML" xml:id="stk0" contextRef="#ctx0" brushRef="#br0">7374 3633 0,'67'0'81,"-1"0"-73,-22 0 0,23 0 0,-23 0-2,0 0 3,-22 0-3</inkml:trace>
    </iact:actionData>
  </iact:action>
  <iact:action type="add" startTime="23371">
    <iact:property name="dataType"/>
    <iact:actionData xml:id="d1">
      <inkml:trace xmlns:inkml="http://www.w3.org/2003/InkML" xml:id="stk1" contextRef="#ctx0" brushRef="#br0">9367 3611 0,'22'0'98,"0"0"-91,23 0 1,-23 0-1,22 0 9,-22 0-2,0 0 68,1 0 158,43 0-232,0 0-1,-21 0 1,-23 0 7</inkml:trace>
    </iact:actionData>
  </iact:action>
  <iact:action type="add" startTime="25073">
    <iact:property name="dataType"/>
    <iact:actionData xml:id="d2">
      <inkml:trace xmlns:inkml="http://www.w3.org/2003/InkML" xml:id="stk2" contextRef="#ctx0" brushRef="#br0">11958 3567 0,'22'0'128,"0"0"-120,1 0-1,-1 0 143,88 0-143,1 0 1,-44 0-1,21 22 1,-44-22 0,-21 0-1</inkml:trace>
    </iact:actionData>
  </iact:action>
  <iact:action type="add" startTime="26161">
    <iact:property name="dataType"/>
    <iact:actionData xml:id="d3">
      <inkml:trace xmlns:inkml="http://www.w3.org/2003/InkML" xml:id="stk3" contextRef="#ctx0" brushRef="#br0">13995 3522 0,'23'0'142,"-1"0"-127,0 0 0,0 0 623,44 0-630,45 0-1,88 0 0,-110 0 2,0 0-3,-23 0 3,-22 0-3,-66 0 129</inkml:trace>
    </iact:actionData>
  </iact:action>
  <iact:action type="add" startTime="27991">
    <iact:property name="dataType"/>
    <iact:actionData xml:id="d4">
      <inkml:trace xmlns:inkml="http://www.w3.org/2003/InkML" xml:id="stk4" contextRef="#ctx0" brushRef="#br0">16409 3500 0,'44'0'105,"1"0"-97,21 0-1,23 0 1,-1 0-1,1 0 7,-45 0-11,67 0 2,-45 0 4,-43 0-2</inkml:trace>
    </iact:actionData>
  </iact:action>
  <iact:action type="add" startTime="39300">
    <iact:property name="dataType"/>
    <iact:actionData xml:id="d5">
      <inkml:trace xmlns:inkml="http://www.w3.org/2003/InkML" xml:id="stk5" contextRef="#ctx0" brushRef="#br0">12977 4541 0,'22'0'419,"0"0"-343,0 0-69,22 22 61,1 1-61,-1-23 1,-22 0-1,0 0 1,0 0-1</inkml:trace>
    </iact:actionData>
  </iact:action>
  <iact:action type="add" startTime="45682">
    <iact:property name="dataType"/>
    <iact:actionData xml:id="d6">
      <inkml:trace xmlns:inkml="http://www.w3.org/2003/InkML" xml:id="stk6" contextRef="#ctx0" brushRef="#br0">14992 6225 0,'22'0'481,"0"0"-422,0 0-51,0 0-1,1 0 1,-1 0-1,0 0 53,89 0 8,-67 0-61,0 0 2,1 0 6,-45-22-1</inkml:trace>
    </iact:actionData>
  </iact:action>
  <iact:action type="add" startTime="50528">
    <iact:property name="dataType"/>
    <iact:actionData xml:id="d7">
      <inkml:trace xmlns:inkml="http://www.w3.org/2003/InkML" xml:id="stk7" contextRef="#ctx0" brushRef="#br0">2170 7111 0,'22'0'599,"0"0"-479,1 0 23,-1 0 194,0 0-329,0 0 8,0 0 230,0 0-223,0 0-16,1 0 68,-1 0-59,0 0-9,0 0 1,0 0 59,0 0-60,0 0 16,1 0 30,-1 0-46,0 0 0,0 0 2,0 0 575,0 0-554,0 0 97,23 0-119,-23 0 7,0 0-8,0 0 166,0 0-165,0 0-1,1 0 144,21 0-145,-22 0 2,0 0 1,0 0-2,0 0 0,1 0 173,-1 0-173,0 0 0,0 0 158,0 0-149,0 0 178,0 0-186,1 0 128,21 0-130,22 0 2,-21 0-1,-1 0 1,-22 0 0,0 0-1,0 0 75,1 0-59,-1 0-16,0 0 158,22 0-149,0 0-9,1 0 0,-23 0 1,0 0-1,0 0 91,22 0-90,-21 0-1,21 0 1,-22 0-1,0 0 0,0 0 0,23 0 46,-23 0-45,0 0-1,0 0 1,0 0 7,0 0 22,0 0-22,1 0-7,-1 0 7,0 0-7,0 0-1,0 0 0,0 0 8,23 0 158,-23 0-166,0 0 1,0 0 7,0 0 562,0-22-561,0 22-9,1 0 61,21 0-61,0 0 0,-22-23 2,23 23-1,-1 0-1,-22 0 14,0 0-5,0 0-9,0 0 1,1 0-1,21 0 1,-22 0-1,0 0 0,22 0 175,23 0-176,-45 0 1,22 0 1,-22 0 0</inkml:trace>
    </iact:actionData>
  </iact:action>
  <iact:action type="add" startTime="58718">
    <iact:property name="dataType"/>
    <iact:actionData xml:id="d8">
      <inkml:trace xmlns:inkml="http://www.w3.org/2003/InkML" xml:id="stk8" contextRef="#ctx0" brushRef="#br0">6023 7155 0,'22'0'1417,"1"0"-1408,-1 0 5,22 0 248,-22 0-255,0 0 1,0 0 164,1 0-164,-1 0-1,0 0 1,0 0 7,22 0 104,1 0-111,-1 0 0,0 0-1</inkml:trace>
    </iact:actionData>
  </iact:action>
  <iact:action type="add" startTime="71153">
    <iact:property name="dataType"/>
    <iact:actionData xml:id="d9">
      <inkml:trace xmlns:inkml="http://www.w3.org/2003/InkML" xml:id="stk9" contextRef="#ctx0" brushRef="#br0">17339 7377 0,'22'0'172,"1"0"-163,-1 0-3,22 0 2,-22 0-1,0 0 1,0 0 0,1 0-2,-1 0 2,0 0 8,44 0-10,1 0 2,-23 0 0,22-23 0,23 1 0,-45 0-2,23 22 2,-45 0-1</inkml:trace>
    </iact:actionData>
  </iact:action>
  <iact:action type="add" startTime="73163">
    <iact:property name="dataType"/>
    <iact:actionData xml:id="d10">
      <inkml:trace xmlns:inkml="http://www.w3.org/2003/InkML" xml:id="stk10" contextRef="#ctx0" brushRef="#br0">17317 8041 0,'44'0'614,"23"-22"-606,-45 22 0,44 0-1,-43-22 0,21 22 1,0 0 1,-22 0-2,23 0 0,-23 0 0,0 0 83,22-22-82,23 22-1,-23 0 0,0 0 1,-22 0 0,0 0-1</inkml:trace>
    </iact:actionData>
  </iact:action>
  <iact:action type="add" startTime="76575">
    <iact:property name="dataType"/>
    <iact:actionData xml:id="d11">
      <inkml:trace xmlns:inkml="http://www.w3.org/2003/InkML" xml:id="stk11" contextRef="#ctx0" brushRef="#br0">15878 8595 0,'22'0'427,"0"0"-419,0 0 179,22 0-179,-21 0 0,21 0-1,0 0 0,-22 0 136,23 0-135,21 0-1,-44 0 2,0 0-3,0 0 2,1 0 186,-1 0-186,44 0-1,-44 0 1,0 0-1</inkml:trace>
    </iact:actionData>
  </iact:action>
  <iact:action type="add" startTime="101244">
    <iact:property name="dataType"/>
    <iact:actionData xml:id="d12">
      <inkml:trace xmlns:inkml="http://www.w3.org/2003/InkML" xml:id="stk12" contextRef="#ctx0" brushRef="#br0">4606 12206 0,'0'0'2,"22"0"4,22 0 0,-21 0 9,-1 0 0,0 0-8,22 0 31,0 0-31,1 0 1,21 0-1,1 0 1,43 0 0,23 0-1,44 0 1,-110 0-1,-45 0 1,0 0-1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24T22:30:11.35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50754">
    <iact:property name="dataType"/>
    <iact:actionData xml:id="d0">
      <inkml:trace xmlns:inkml="http://www.w3.org/2003/InkML" xml:id="stk0" contextRef="#ctx0" brushRef="#br0">10585 4874 0,'22'0'172,"23"0"-164,-1 0 1,0 0-2,-22 0 1,23 0 0,-1 0 5,-22 0 2,0 0-8,22 0 10,-21 0 56,-1 0-66,22 0 2,-22 0 1,22 0-2,-21 0 0,-1 0 1</inkml:trace>
    </iact:actionData>
  </iact:action>
  <iact:action type="add" startTime="55798">
    <iact:property name="dataType"/>
    <iact:actionData xml:id="d1">
      <inkml:trace xmlns:inkml="http://www.w3.org/2003/InkML" xml:id="stk1" contextRef="#ctx0" brushRef="#br0">15213 4918 0,'23'0'3914,"-1"0"-3827,0 0-72,0 0-8,0 0 1,0 0 0</inkml:trace>
    </iact:actionData>
  </iact:action>
  <iact:action type="add" startTime="76696">
    <iact:property name="dataType"/>
    <iact:actionData xml:id="d2">
      <inkml:trace xmlns:inkml="http://www.w3.org/2003/InkML" xml:id="stk2" contextRef="#ctx0" brushRef="#br0">12578 5693 0,'22'0'795,"0"0"-405,1 0-60,-1 0-321,0 0 0,0 0 1</inkml:trace>
    </iact:actionData>
  </iact:action>
  <iact:action type="add" startTime="85367">
    <iact:property name="dataType"/>
    <iact:actionData xml:id="d3">
      <inkml:trace xmlns:inkml="http://www.w3.org/2003/InkML" xml:id="stk3" contextRef="#ctx0" brushRef="#br0">17007 5538 0,'22'0'382,"23"0"-371,-23 0 0,0 0-10,0 0 366,22 0-358,-22 0 2</inkml:trace>
    </iact:actionData>
  </iact:action>
  <iact:action type="add" startTime="96669">
    <iact:property name="dataType"/>
    <iact:actionData xml:id="d4">
      <inkml:trace xmlns:inkml="http://www.w3.org/2003/InkML" xml:id="stk4" contextRef="#ctx0" brushRef="#br0">10408 6313 0,'66'0'390,"-43"0"-382,-1 0-1,0 0 0,0 0 340,0 0-339,0 0 5</inkml:trace>
    </iact:actionData>
  </iact:action>
  <iact:action type="add" startTime="110275">
    <iact:property name="dataType"/>
    <iact:actionData xml:id="d5">
      <inkml:trace xmlns:inkml="http://www.w3.org/2003/InkML" xml:id="stk5" contextRef="#ctx0" brushRef="#br0">14881 6468 0,'22'0'121,"0"0"-108,1 0-5,-1 0-1,22 0 1,-22 0 0,22 0-1,-21 0 1,21 0 0,0 0-1,-22 0 1,23 0 2,-23 0-1,0 0 1,0 0 35,0 0-36,67 0 0,-23 0-1,1 0 1,-45 0-2</inkml:trace>
    </iact:actionData>
  </iact:action>
  <iact:action type="add" startTime="145052">
    <iact:property name="dataType"/>
    <iact:actionData xml:id="d6">
      <inkml:trace xmlns:inkml="http://www.w3.org/2003/InkML" xml:id="stk6" contextRef="#ctx0" brushRef="#br0">10873 7177 0,'22'0'173,"0"0"-161,0 0-1,23 0-7,21 0 1,1-22 8,-1 22-4,0 0-6,45 0 7,-67 0 3,1 0-2,-23 0-7,0 0 5</inkml:trace>
    </iact:actionData>
  </iact:action>
  <iact:action type="add" startTime="154787">
    <iact:property name="dataType"/>
    <iact:actionData xml:id="d7">
      <inkml:trace xmlns:inkml="http://www.w3.org/2003/InkML" xml:id="stk7" contextRef="#ctx0" brushRef="#br0">10962 10212 0,'22'0'135,"66"-22"-127,-66 22 0,45 0 1,-23 0-1,0 0 0,1 0 0,-1 0 2,-22 0-9,22 0 8,-21 0 5,21-22 61,22 22-67,67-23 1,22 1 1,-66 0 1,-23 0-10</inkml:trace>
    </iact:actionData>
  </iact:action>
  <iact:action type="add" startTime="156047">
    <iact:property name="dataType"/>
    <iact:actionData xml:id="d8">
      <inkml:trace xmlns:inkml="http://www.w3.org/2003/InkML" xml:id="stk8" contextRef="#ctx0" brushRef="#br0">10674 11519 0</inkml:trace>
    </iact:actionData>
  </iact:action>
  <iact:action type="add" startTime="156317">
    <iact:property name="dataType"/>
    <iact:actionData xml:id="d9">
      <inkml:trace xmlns:inkml="http://www.w3.org/2003/InkML" xml:id="stk9" contextRef="#ctx0" brushRef="#br0">10674 11519 0,'0'22'9,"22"-22"27,0 0-13,0 0-14,0 0 1,0 0 1,1 0 6,-1 22-9,22-22 2,-22 0 0,45 0-10,-23 0 8,22 0 3,156 22-3,-45-22-5,-44 0 5,-45 22 1,1-22 3,0 0-3,-23 0-6,-44 0 4,0 0 4,0 0 5</inkml:trace>
    </iact:actionData>
  </iact:action>
  <iact:action type="add" startTime="164957">
    <iact:property name="dataType"/>
    <iact:actionData xml:id="d10">
      <inkml:trace xmlns:inkml="http://www.w3.org/2003/InkML" xml:id="stk10" contextRef="#ctx0" brushRef="#br0">12268 15262 0,'22'0'300,"0"0"-284,1 0-8,-1 0 0,0 0 1,0 0-1,44 0 0,-21 0 1,21 0-1,23 0-1,-23 0 2,1 0-8,-1 0 6,23 0 4,-45 0-3,0 0 0,-22 0 2,0 0-9,23 0 7,-1 0 43,45 0-44,-23 0 1,0 0 0,23 0-1,-22 0 2,21 0-1,1 0 1,44 0 0,-89 0 0,44 0-3,1 0 3,0 0-7,-1 0 7,-21 0 0,-23 0-1,0 0 2,-22 0-9,45 0 6,-45-22 5,44 22-4,-21 0 0,-1 0 1,-22 0-8,22 0 8,-22 0 0,23 0-1,-1 0 2,-22 0-4,0 0-3,23 0 4,-1 0 1,111-44 0,-111 44 1,45 0-1,-23 0-1,-21-22 1,21 22 1,-22 0 0,23 0-1,-23 0-5,22 0 4,-21 0 2,-23 0 0,44 0 1,-21 0-7,-1 0 100,-22 0-88</inkml:trace>
    </iact:actionData>
  </iact:action>
  <iact:action type="add" startTime="173614">
    <iact:property name="dataType"/>
    <iact:actionData xml:id="d11">
      <inkml:trace xmlns:inkml="http://www.w3.org/2003/InkML" xml:id="stk11" contextRef="#ctx0" brushRef="#br0">4672 15085 0,'89'0'208,"-23"0"-198,-21 0-2,-1 0 1,67 0-2,-67 0 3,0 0-1,23 0-9,-45 22 9,0-22 6,0 0 28,0 0-33,1 0-1,-1 0 1,22 0-3,0 22-5,-22-22 6,1 0 2,-1 0 0,0 0 0,0 0 42,0 0-45,22 0 2,-21 0 0,21 0 2,22 0-4,-44 0-3,23 0 3,-23 0 3,22 0-2,-22 0 2,0 0-7,1 0 4,-1 0 4,0 0 0,0 0 11,0 0 38,0 0-52,0 0 13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24T22:30:11.35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34026">
    <iact:property name="dataType"/>
    <iact:actionData xml:id="d0">
      <inkml:trace xmlns:inkml="http://www.w3.org/2003/InkML" xml:id="stk0" contextRef="#ctx0" brushRef="#br0">797 10190 0,'44'0'383,"-21"0"-376,-1 0 0,0 0 1,0 0 84,0 0-86,0 0 2,23 0-1,-23 0 2,0 0 252,0 0-254,22 0 1,-22 0 6,1 0-6,-1 0 352,22 0-352,22 0-1,-43 0 1,21 22-1,-22-22 8,0 0 106,0 0-114,0 0 0,-44 0 645,0 0-644,0 0 7,-22 0-7,22 0-1,-1 0 1,1 0 0,0 0 66,-22 0 16,0 0-83,-1 0 1,23 0-1,0 0 2,0 0-2</inkml:trace>
    </iact:actionData>
  </iact:action>
  <iact:action type="add" startTime="38631">
    <iact:property name="dataType"/>
    <iact:actionData xml:id="d1">
      <inkml:trace xmlns:inkml="http://www.w3.org/2003/InkML" xml:id="stk1" contextRef="#ctx0" brushRef="#br0">4827 10345 0,'45'0'367,"-1"0"-351,-22 0 81,22 0-89,-21 0-1,21 0 8,-22 0 157,45 0-164,-1 0 0,-22 0-1,-22 0 1,1 0 88,-1 0-86,22 0-4,-22 0 1,22 0 1,1 0-1,-23 0 136,44 0-136,-44 0 1,45 0-1,-1 0 1,-44 0-1</inkml:trace>
    </iact:actionData>
  </iact:action>
  <iact:action type="add" startTime="59849">
    <iact:property name="dataType"/>
    <iact:actionData xml:id="d2">
      <inkml:trace xmlns:inkml="http://www.w3.org/2003/InkML" xml:id="stk2" contextRef="#ctx0" brushRef="#br0">11338 10168 0,'-22'0'135,"-45"0"-128,1-23 0,44 23 181,-22 0-181,-45 0 8,0 23-12,23-23 2,44 0 2,0 0 2,0 0 80,-1 0-82,1 0 1,0 0-1,0 0 1,0 0 52,0 0-22,0 0 44,-1 0-67,1 0-7,0 0 6,0 0 1,-22 0 90,-23 22-97,45 0 194,-44-22-194,-1 22-1,23-22 2,22 22-3,0-22 197,-23 0-195,23 0-1,44 0 413,23 0-413,-1 0 1,67 0 0,-23 0 0,1 0-1</inkml:trace>
    </iact:actionData>
  </iact:action>
  <iact:action type="add" startTime="69216">
    <iact:property name="dataType"/>
    <iact:actionData xml:id="d3">
      <inkml:trace xmlns:inkml="http://www.w3.org/2003/InkML" xml:id="stk3" contextRef="#ctx0" brushRef="#br0">19155 8528 0,'22'0'262,"23"23"-254,-23-23-1,22 0 1,-22 0-1,22 0 1,-21 0-1,-1 0 1,0 0-1,22 0 2,-22 0-3</inkml:trace>
    </iact:actionData>
  </iact:action>
  <iact:action type="add" startTime="72891">
    <iact:property name="dataType"/>
    <iact:actionData xml:id="d4">
      <inkml:trace xmlns:inkml="http://www.w3.org/2003/InkML" xml:id="stk4" contextRef="#ctx0" brushRef="#br0">22898 9725 0,'22'0'293,"0"0"-276,0 0 3,0 0-17,22 0 10,1 0-13,21 0 15,1 0-15,21 0 6,-44 0 2,23 0 0,-45 0-1,-22-23 2</inkml:trace>
    </iact:actionData>
  </iact:action>
  <iact:action type="add" startTime="98077">
    <iact:property name="dataType"/>
    <iact:actionData xml:id="d5">
      <inkml:trace xmlns:inkml="http://www.w3.org/2003/InkML" xml:id="stk5" contextRef="#ctx0" brushRef="#br0">1373 15107 0,'22'0'307,"0"0"-247,0 0-53,0 0 1,1 0-1,-1 0 1,0 0-1,0 0 8,0 0-7,0 0 7,0 0-7,1 0 66,-1 0-59,0 0-7,0 0 0,0 0-1,0 0 1,1 0 104,21 0-105,-22 0 8,0 0-7,0 0 74,0 0-59</inkml:trace>
    </iact:actionData>
  </iact:action>
  <iact:action type="add" startTime="109447">
    <iact:property name="dataType"/>
    <iact:actionData xml:id="d6">
      <inkml:trace xmlns:inkml="http://www.w3.org/2003/InkML" xml:id="stk6" contextRef="#ctx0" brushRef="#br0">4097 14908 0,'22'0'179,"0"0"-163,0 0-15,0 0 5,0 0 1,1 0 8,-1 0 83,0 0-91,0 0 1,22 0-1,-22 0 1,1 0 0</inkml:trace>
    </iact:actionData>
  </iact:action>
  <iact:action type="add" startTime="112154">
    <iact:property name="dataType"/>
    <iact:actionData xml:id="d7">
      <inkml:trace xmlns:inkml="http://www.w3.org/2003/InkML" xml:id="stk7" contextRef="#ctx0" brushRef="#br0">5625 14819 0,'22'0'345,"0"0"-330,0 0 0,22 0-7,-21 0 6,-1 0 1,0 0 90,22 0-97,-22 0-1,23 0 8,-23 0-7,0 0 7,0 0-8,0 0 2,0 0-3,0 0 2,23 0-1,-23 0 9</inkml:trace>
    </iact:actionData>
  </iact:action>
  <iact:action type="add" startTime="118416">
    <iact:property name="dataType"/>
    <iact:actionData xml:id="d8">
      <inkml:trace xmlns:inkml="http://www.w3.org/2003/InkML" xml:id="stk8" contextRef="#ctx0" brushRef="#br0">10275 13158 0,'22'0'345,"0"0"-337,1 0 82,-1 0-83,0 0 2,0 0-2,0 0 8,0 0 157,0 0-157,1 0 150,21 0-158,-22 0 1,0 0-1,22 0 2,1 0-3,-1 0 174,-22 0-171,0 0-2,45-22 105,-45 22-105,22 0 1,-22 0-1,0-22 1,23 22-1,-23 0 16,0 0 89,22 0-104,-22 0-1,1 0 9</inkml:trace>
    </iact:actionData>
  </iact:action>
  <iact:action type="add" startTime="124327">
    <iact:property name="dataType"/>
    <iact:actionData xml:id="d9">
      <inkml:trace xmlns:inkml="http://www.w3.org/2003/InkML" xml:id="stk9" contextRef="#ctx0" brushRef="#br0">19022 13114 0,'22'0'367,"1"0"-314,-1 0-38,0 0 52,22 0-60,-22 0 1,0 0 1,1 0-3,-1 0 2,0 0 67,22 0-68,23 0 1,-23 0-1,0 0 1,0 0 2,-21 0-4,21-22 0,-22 22 3,0 0-3,0 0 9,67 0 165,-23 0-52,-44 0-121,1 0 0</inkml:trace>
    </iact:actionData>
  </iact:action>
  <iact:action type="add" startTime="127957">
    <iact:property name="dataType"/>
    <iact:actionData xml:id="d10">
      <inkml:trace xmlns:inkml="http://www.w3.org/2003/InkML" xml:id="stk10" contextRef="#ctx0" brushRef="#br0">11094 15550 0,'23'0'517,"-1"-22"-509,0 22 487,89-22-487,-67 22-1,22 0 0,1-22 2,-45 22-3,0 0 123,0 0-123,45-22 2,-45 22-1,22 0 2,-22 0-2,0 0 7,0 0 144,23-22-151,21 22 0,-44 0 2,1-23-2,21 23 1,-22 0 111,22 0-111,23-22-1,-45 22 0,44 0 2,-44 0-2,23 0 0,43 0 188</inkml:trace>
    </iact:actionData>
  </iact:action>
  <iact:action type="add" startTime="133207">
    <iact:property name="dataType"/>
    <iact:actionData xml:id="d11">
      <inkml:trace xmlns:inkml="http://www.w3.org/2003/InkML" xml:id="stk11" contextRef="#ctx0" brushRef="#br0">18424 15484 0,'22'0'330,"1"-22"-323,21 0 0,-22 22 2,0 0-2,23 0 68,-23 0-68,0-23 8,0 23 0,0 0 15,22-22-23,1 22 1,-23 0-1,22 0 1,-22 0-1,23 0 1,-23 0 8,88 0 35,-87 0-43,43 0-1,23 0 2,-23 0-2,0 0 1,45 0-1,-22 0 0,-1 0 0,-21 0 1,43-22 0,-87 22-1</inkml:trace>
    </iact:actionData>
  </iact:action>
  <iact:action type="add" startTime="136844">
    <iact:property name="dataType"/>
    <iact:actionData xml:id="d12">
      <inkml:trace xmlns:inkml="http://www.w3.org/2003/InkML" xml:id="stk12" contextRef="#ctx0" brushRef="#br0">13397 16636 0,'23'0'240,"-1"0"-225,22-22-7,-22 22 7,0 0 82,67 0-89,-45-23 0,-22 23-2,23 0 2,-1 0 8,-22 0-14,45-22 107,-23 22-101,0 0 0,-22 0-1,23 0 1,-23 0 0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24T22:30:11.35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8106">
    <iact:property name="dataType"/>
    <iact:actionData xml:id="d0">
      <inkml:trace xmlns:inkml="http://www.w3.org/2003/InkML" xml:id="stk0" contextRef="#ctx0" brushRef="#br0">5248 6003 0,'22'0'450,"1"0"-437,-1 0 0,44 0 111,-44-22-113,0 22 2,23 0-2,-23 0 3,0 0 148,22 0-150,23 0 1,-45 0-1</inkml:trace>
    </iact:actionData>
  </iact:action>
  <iact:action type="add" startTime="17266">
    <iact:property name="dataType"/>
    <iact:actionData xml:id="d1">
      <inkml:trace xmlns:inkml="http://www.w3.org/2003/InkML" xml:id="stk1" contextRef="#ctx0" brushRef="#br0">9810 5959 0,'22'0'1580,"0"0"-1571,0 0 1,1 0-1,-1 0-1,22-22-2,0 22 4,-22 0-8,1 0 4,-1 0 9,66 0 90,1 0-98,-45-22 2,23 22-3,-1 0 3,-44 0 0,0 0 0,1 0-1,21 0 168,-22 0-168</inkml:trace>
    </iact:actionData>
  </iact:action>
  <iact:action type="add" startTime="20863">
    <iact:property name="dataType"/>
    <iact:actionData xml:id="d2">
      <inkml:trace xmlns:inkml="http://www.w3.org/2003/InkML" xml:id="stk2" contextRef="#ctx0" brushRef="#br0">13287 5959 0,'66'0'203,"-44"0"-196,23 22 3,-1-22-2,22 0 1,-21 22 0,-1-22 1,-22 0 0,0 0 2,0 0 213,45 0-217,21 0 2,1 0-2,-23 0 3,-43 0-10</inkml:trace>
    </iact:actionData>
  </iact:action>
  <iact:action type="add" startTime="23136">
    <iact:property name="dataType"/>
    <iact:actionData xml:id="d3">
      <inkml:trace xmlns:inkml="http://www.w3.org/2003/InkML" xml:id="stk3" contextRef="#ctx0" brushRef="#br0">19443 6070 0,'22'0'195,"22"0"-186,-21 0 1,21 0-1,0 0 0,-22 0-8,0 0 111,23 0-103,-1 0-1,-22 0 1,22 0 2,23 0-10,-45 0 9,0 0-1,0 0 1,23 0-9,-1 0 8,0 0 1,-22 0-2</inkml:trace>
    </iact:actionData>
  </iact:action>
  <iact:action type="add" startTime="55124">
    <iact:property name="dataType"/>
    <iact:actionData xml:id="d4">
      <inkml:trace xmlns:inkml="http://www.w3.org/2003/InkML" xml:id="stk4" contextRef="#ctx0" brushRef="#br0">14505 9392 0,'0'22'142,"22"23"-135,-22-23 3,0 0-2,22 45 0,-22-45 1,22 22 1,-22-22-9,0 22 7,0-21 2,0-1-1,0 22 0,22-22-7,0 23 6,-22-1 0,0 22 4,23-21-3,-23 21-6,0-22 4,22-22 2,-22 1 2,0-1-8,22 0 9,-22 0-3,0 0 5,0 0 8,-22-88 210,0 22-224,22-1-1,-23 1 1,23 0 2,0-1 1,-22 1-3,22 22-5,0 0 6,0 0 2,0 0 0,0-1 54,-22 1-57,-22-44 3,22 21 1,0-21-11,-1 0 8</inkml:trace>
    </iact:actionData>
  </iact:action>
  <iact:action type="add" startTime="55995">
    <iact:property name="dataType"/>
    <iact:actionData xml:id="d5">
      <inkml:trace xmlns:inkml="http://www.w3.org/2003/InkML" xml:id="stk5" contextRef="#ctx0" brushRef="#br0">14438 9392 0,'0'22'37,"0"45"-30,0-45 1,0 22 7</inkml:trace>
    </iact:actionData>
  </iact:action>
  <iact:action type="add" startTime="60757">
    <iact:property name="dataType"/>
    <iact:actionData xml:id="d6">
      <inkml:trace xmlns:inkml="http://www.w3.org/2003/InkML" xml:id="stk6" contextRef="#ctx0" brushRef="#br0">13176 15218 0,'-22'0'336,"-22"0"-326,21 0-1,1 0 138,0 0-139,-44 0 1,44 0 0,-23 0-1,1 22 2,22-22 216,0 0-210,0 0 74,22 22-1,-89-22-80,45 23 1,-45-1-1,-22 22-2,45-44-4,22 22 7,66-22 587,0 0-280,-22-22-309,22 0 2,0 22-1,0 0-8,23 0 389,-23 0-383,44 0 2,1 0 0,-1 0 2,-22 0-4,23 0-4,-23 0 6,0 0 2,-21 0-2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24T22:30:11.35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7687">
    <iact:property name="dataType"/>
    <iact:actionData xml:id="d0">
      <inkml:trace xmlns:inkml="http://www.w3.org/2003/InkML" xml:id="stk0" contextRef="#ctx0" brushRef="#br0">5824 16525 0,'22'0'89,"0"0"-74,0 0 0,1 0-7,-1 22-1,44-22 2,-44 0-3,0 0 2,23 22-1,-1-22 1,-22 0-1,22 22 1,1-22 0,43 0-1,-21 23 1,43-23-1,-65 0 1,-1 0-1,22 0 1,-21 0 0,-23 0-2,22 22 2,-22-22 8,23 0-9,-1 0 0,-22 0 1,0 0 0,23 0-1,-45 66 0,22-66 53,22 0-53,-22 0 1,0 0-1,23 0 2,-23 0-3,22 0 2,-22 0 37,0 0-38,45 0 1,-1 0-1,-22 0 1,1 0 0,-23 0-1</inkml:trace>
    </iact:actionData>
  </iact:action>
  <iact:action type="add" startTime="26590">
    <iact:property name="dataType"/>
    <iact:actionData xml:id="d1">
      <inkml:trace xmlns:inkml="http://www.w3.org/2003/InkML" xml:id="stk1" contextRef="#ctx0" brushRef="#br0">13929 6247 0,'-22'0'7,"44"0"129,0 0-129,-22-22 1,22 22 0,0 0-2,1 0 1,21 0 53,-22 0-52,0 0 6,22 0 332,-21 0-338</inkml:trace>
    </iact:actionData>
  </iact:action>
  <iact:action type="add" startTime="42654">
    <iact:property name="dataType"/>
    <iact:actionData xml:id="d2">
      <inkml:trace xmlns:inkml="http://www.w3.org/2003/InkML" xml:id="stk2" contextRef="#ctx0" brushRef="#br0">24204 10256 0,'0'22'405,"0"1"-397,0-1 37,0 0-38,0 0 0,0 0 9,0 0-2,0 0-6,0 1 0,0-1 7,0 0-8,0 0 1,0 0-1,0 0 1,0 1-1,0-1 1,0 0 7,0 0-7,0 0 6,-22-22-6,22 22-1,0 0 1,0 23-1,0-1 1,-22 0-1,22 1 1,-22 21-1,22 1 8,0-45-7,0 44-1,0-44 1,0 45-1,0-23 1,0-22-1,0 0 1,0 23 0,0 21-1,0-44 2,0 67-3,0-67 1,0 22 2,0-22-2,0 23-1,0-23 2,0 0 0,0 0 0,0 23 7,0-1-8,0-22 0,0 0 1,0 45-1,0-23 0,0 22 1,0-44 0,0 1 0,0-1-1,0 22 0,0-22 1,0 0-1,0 1 1,0-1-1,0 0 1,0 0-1,0 22 1,0 1 21,0-1-21,0 0 0,0 23-1,0 21 1,0-43 0,0 21-1,0 23 2,0-45-3,0-22 1,0 45 0,0-45 9,0 0 44,0 22-53,0 23 1,0 21-1,0-21 1,0 43 0,0 1-1,22 22 1,0-22-1,-22-45 0,0-44 1,0 23 59,0-1-52,22 0-12,0 200 3,0-111 8,23 22-12,-1 0 10,-22 0-11,0-88 8,0-1 1,-22-44-1,0 0 53,0 0-55,0 23 0,0-23 1,0 22 0,0 23-1,0-1 1,0-22-1,0 23 1,0-45 0,0 22 51,0-22-50,0 1-3,0-1 2,0 22 0,0-22-1,0 0 1,0 1 66,0 21-66,0 0-1,0 0 1,0 23-1,0-23 2,0 0-3,0-21 2,0-1-1</inkml:trace>
    </iact:actionData>
  </iact:action>
</iact:actions>
</file>

<file path=ppt/ink/inkAction1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24T22:30:11.35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9311">
    <iact:property name="dataType"/>
    <iact:actionData xml:id="d0">
      <inkml:trace xmlns:inkml="http://www.w3.org/2003/InkML" xml:id="stk0" contextRef="#ctx0" brushRef="#br0">1151 3544 0,'23'0'240,"-1"0"-233,0 0 2,0 0 43,44 0-45,1 0 1,-45 0-1,44-22 9,-43 22-16,-1 0 278,22 0-264,-66 0 242,-22 0-250,21 0 2,-21 0 0,22 0-1,-22 0 1,-1 0-1,23 0 22,0 0 129,0 0-150,0 0-1</inkml:trace>
    </iact:actionData>
  </iact:action>
  <iact:action type="add" startTime="20899">
    <iact:property name="dataType"/>
    <iact:actionData xml:id="d1">
      <inkml:trace xmlns:inkml="http://www.w3.org/2003/InkML" xml:id="stk1" contextRef="#ctx0" brushRef="#br0">22388 3921 0,'22'0'345,"1"0"-315,-1 0 15,0 0-38,0 0 1,22 0 82,-22 0-82,1 0-2,-1 0 2,0 0 67,22 0-67,-22 0 7,-22-22-7,22 22-1,1 0 150,-1 0-149,0 0-1,0 0 1,0-22 44,0 22-44,0 0-1,1 0 8</inkml:trace>
    </iact:actionData>
  </iact:action>
  <iact:action type="add" startTime="34174">
    <iact:property name="dataType"/>
    <iact:actionData xml:id="d2">
      <inkml:trace xmlns:inkml="http://www.w3.org/2003/InkML" xml:id="stk2" contextRef="#ctx0" brushRef="#br0">7928 5826 0,'22'0'101,"0"0"-96,0 0 4,22 0-4,45 0 3,0 0-1,-1 0 0,-21 0 1,-1 0-1,-22 0 0,1 0 3,-1 0-4,-22 0 9,0 0-7,0 0-1</inkml:trace>
    </iact:actionData>
  </iact:action>
  <iact:action type="add" startTime="35884">
    <iact:property name="dataType"/>
    <iact:actionData xml:id="d3">
      <inkml:trace xmlns:inkml="http://www.w3.org/2003/InkML" xml:id="stk3" contextRef="#ctx0" brushRef="#br0">13176 5804 0,'22'0'242,"22"0"-228,-21 0 0,21 0-6,-22 0-1,0 0 0,0 0 1,45 0 0,-45 0 0,0 0 6,0 0-6,0 0 7,1 0-8,21 0 1,-22 0-1,22 0 1,23 0-1,-45 0 1,0 0-1,0 0 0,0 0 16,0 0-8,1 0-7</inkml:trace>
    </iact:actionData>
  </iact:action>
  <iact:action type="add" startTime="38472">
    <iact:property name="dataType"/>
    <iact:actionData xml:id="d4">
      <inkml:trace xmlns:inkml="http://www.w3.org/2003/InkML" xml:id="stk4" contextRef="#ctx0" brushRef="#br0">19244 5892 0,'22'0'187,"44"0"-179,23 0-1,44 0 1,-23 0-1,1 23 0,-44-23 1,21 0-1,-66 0 1,23 0 97,-1 0-98,22 0 1,-21 0-1,-23 0 1</inkml:trace>
    </iact:actionData>
  </iact:action>
  <iact:action type="add" startTime="40422">
    <iact:property name="dataType"/>
    <iact:actionData xml:id="d5">
      <inkml:trace xmlns:inkml="http://www.w3.org/2003/InkML" xml:id="stk5" contextRef="#ctx0" brushRef="#br0">4030 6513 0,'22'0'210,"23"0"-203,21 0 0,1 0 2,-1 0-3,0 0 3,1 0-2,-1 0 2,-44 0-4,45 0 3,-23 0-1,23 0 1,-23 0-1,0 0 1,0 0 0,1 0-1,-23 0 0,0 0 1,0 0-1,45 0 68,-23 0-67,0 0-1,1 0 1,65 0 0,-43 0-1,-45 0 8,0 0 30,0 0-37,45 0-1,-23 0 0,22 0 2,1 0-3,-1 0 9,-44 0-13</inkml:trace>
    </iact:actionData>
  </iact:action>
  <iact:action type="add" startTime="62802">
    <iact:property name="dataType"/>
    <iact:actionData xml:id="d6">
      <inkml:trace xmlns:inkml="http://www.w3.org/2003/InkML" xml:id="stk6" contextRef="#ctx0" brushRef="#br0">819 9104 0,'45'0'270,"43"0"-263,-21 0 0,-1 0 1,0 0-1,1 0 1,-45 0-1,-133 0 376,67 0-375,22 0-1,0 0 0,0 0 189,-1 0-189</inkml:trace>
    </iact:actionData>
  </iact:action>
  <iact:action type="add" startTime="71014">
    <iact:property name="dataType"/>
    <iact:actionData xml:id="d7">
      <inkml:trace xmlns:inkml="http://www.w3.org/2003/InkML" xml:id="stk7" contextRef="#ctx0" brushRef="#br0">13110 11342 0,'22'0'218,"22"0"-211,0 0 0,1 0 1,-1 0 0,22 0-1,1 0 1,-23 0-1,-22 0 1,0 0 0,1 0-1,87 0 53,1 0-53,-45 0 1,23 0-1,44 0 0,-89 0 2,-22 0-2,0 0 0</inkml:trace>
    </iact:actionData>
  </iact:action>
  <iact:action type="add" startTime="73264">
    <iact:property name="dataType"/>
    <iact:actionData xml:id="d8">
      <inkml:trace xmlns:inkml="http://www.w3.org/2003/InkML" xml:id="stk8" contextRef="#ctx0" brushRef="#br0">20462 10943 0,'22'0'232,"44"0"-224,1 0 0,21 0 0,-43 0-1,43 0 0,23 0 1,-67 0-1,23 0 1,-23 0-1,-22 0 1,0 0-1</inkml:trace>
    </iact:actionData>
  </iact:action>
  <iact:action type="add" startTime="75507">
    <iact:property name="dataType"/>
    <iact:actionData xml:id="d9">
      <inkml:trace xmlns:inkml="http://www.w3.org/2003/InkML" xml:id="stk9" contextRef="#ctx0" brushRef="#br0">14195 13645 0,'22'0'1057,"44"0"-1048,1 0-2,-1 0 0,-44 0 0,0 0 2,1 0-3,21 0 62,0 0-61,23 0 0,21 0 1,23 0 0,-23 0-1,45 0 3,-44 0-5,0 23 3,-23-23-1,-22 0 0,-44 22 1,45 0 0,-23-22-1,0 0 24,0 0-24,44 0 0,-21 0 1,43 0-1,67 0 1,0 0 0,0 22-1,-44 0 0,66 0 2,-44-22-3,44 0 4,-22 0-5,0 22 2,-44-22 1,-22 0 0,-45 0-1,-22 0 98,22 0-97,23 0-1,-23 0 1,22-22-1,-21 0 1,21 22-1,1 0 1,-23 0 0,22-22-1,-44 22 0,1 0 1,43-22 0,-22 0-1,1 22 1,-1 0-1,-22 0 1,22-22-1,-22 22 38,45-23-38,-1 1 0,-21 22 1,21-22 0,-22 22 0,-22-22-1</inkml:trace>
    </iact:actionData>
  </iact:action>
  <iact:action type="add" startTime="90259">
    <iact:property name="dataType"/>
    <iact:actionData xml:id="d10">
      <inkml:trace xmlns:inkml="http://www.w3.org/2003/InkML" xml:id="stk10" contextRef="#ctx0" brushRef="#br0">1041 14531 0,'22'0'195,"0"0"-187,0 0 0,0 0 6,23 0-6,-1 0 0,0 0-1,-22 0 1,23-22-1,-1 22 195,22 0-194,-44 0-1,1 0 1,-1 0-1</inkml:trace>
    </iact:actionData>
  </iact:action>
  <iact:action type="add" startTime="96222">
    <iact:property name="dataType"/>
    <iact:actionData xml:id="d11">
      <inkml:trace xmlns:inkml="http://www.w3.org/2003/InkML" xml:id="stk11" contextRef="#ctx0" brushRef="#br0">13353 16104 0,'22'0'472,"0"0"-464,1-22 7,21 22-5,0 0-5,1 0 2,-23 0 1,22 0 0,22-22-1,1 22 1,-1 0-1,-21 0 0,21 0 2,-22 0-3,1 0 2,-23 0 0,22 0 0,-22 0 7,0 0-8,23 0 8,-1 0-7,22 0-1,1 0 1,21 0-1,23 0 1,22 22-1,-22-22 1,132 0-1,-132 0 1,44 22-1,-89-22 1,1 0 0,-23 0-2,23 0 2,-45 0 75,22 0-76,111 0 0,-44 0 1,-23 0-1,112 0 0,-68 22 2,68-22-2,-67 22 0,-23-22 2,23 0-3,-44 0 2,-1 0 0,1 0-1,-23 0 0,-21 0 2,-1 0-3,0 0 4,23 0-5,-45 0 3,0 0 7,0 0-8,0 0 14,0 0-19,1 0 0,-1 0 4,0 0 1,0 0 0,0 0 1,0 0 7,0 0 0,1 0-7,-1 0 0,22 0 0,0 0-1,23 0-1,21 0 3,23 0-3,22 0 3,0 0 1,243 0-4,-154 0 1,21 0-1,-43 0 2,-68 0-1,46 0 0,-46 0 1,23 0 0,-110 0-1,43 0 0,-43 0 2,-1 0-3,0 0 2,23 0 7,-45 0-8,44 0 1,1 0-1,-1 0 1,-22-22-1,1 22 0,-1 0 2,-22 0 36,0 0-38,67 0 0,66 0 1,-22 0-1,44 0 2,66 0-2,-43 0 0,21 0 1,-110 0-1,-22-22 2,-23 0-3,-22 22 1,-22 0 1,1 0 0,21 0 74,-22 0-75,44-22 1,-43 22-1,43 0 1,-44 0-1,0 0 1,0 0 44,1 0-37,21 0-8</inkml:trace>
    </iact:actionData>
  </iact:action>
</iact:actions>
</file>

<file path=ppt/ink/inkAction1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24T23:48:13.54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51452">
    <iact:property name="dataType"/>
    <iact:actionData xml:id="d0">
      <inkml:trace xmlns:inkml="http://www.w3.org/2003/InkML" xml:id="stk0" contextRef="#ctx0" brushRef="#br0">19952 13357 0,'67'0'171,"-23"0"-162,22 0 0,23 0-4,-23-22 4,1 22-2,-1 0 0,-21 0 2,-1 0 0,-22 0 33,0 0-34,45 0-1,-23 0 0,45 0 1,-1 0-1,45 0 1,-44 0-1,21 0 1,-21 0-1,-23 0 1,-44 0-1,23 0 53,-1 0-53,0 0 2,-22 0 5,1 0 69,-1 0-76,0 0 1,0 0-1,0 0 1,0 0 15,0 0 36,1-22-50,-1 22-3,0-22 9</inkml:trace>
    </iact:actionData>
  </iact:action>
  <iact:action type="add" startTime="56821">
    <iact:property name="dataType"/>
    <iact:actionData xml:id="d1">
      <inkml:trace xmlns:inkml="http://www.w3.org/2003/InkML" xml:id="stk1" contextRef="#ctx0" brushRef="#br0">17140 13136 0,'66'0'300,"-43"0"-292,21 0 0,-22 0-1,0 0 3,0 0 47,23 0-49,-1 0 0,22 0-1,-44 0 1,1 0-1,-1 0 0,0 0 53,0 0-52,0 0-1,45 0 68,-23 0-68,-22 0 3,0 0-4,22 0 3,-21 0 56,-1 0-57,0 0 0,22 0 0</inkml:trace>
    </iact:actionData>
  </iact:action>
  <iact:action type="add" startTime="77064">
    <iact:property name="dataType"/>
    <iact:actionData xml:id="d2">
      <inkml:trace xmlns:inkml="http://www.w3.org/2003/InkML" xml:id="stk2" contextRef="#ctx0" brushRef="#br0">10054 8263 0,'22'22'300,"0"22"-292,0 0 7,-22-21 0,22 21-6,0-44 4,-22 22-13,0 0 10,0 0 5,23-22-7,-23 22 2,0 23 45,0-1-45,0-22-2,0 0 1,0 1-2,0-1 2,0 0-1,0 0 2,0 22 16,0-22-15,0 23-11,0-23 11,0 0 0,0 67-2,0-67-1,0 0 2,0 0-4,0 22 3,0-21 1,0-1-1,0 0-1,0 0 2,0 22 1,0-22 5,0 23-9,0-23 9,0 0-1,0 22 0,0 1-8,0-23 1,0 0-1,0 0 112,0 22-111,0 1 0,0-1 1,0 0-1,0 45 1,0-23-1,22 1 2,-22-1-9,0-44 7,22 1 1,-22 21-1,0-22 71,0 22-70,0-22 5,0 1-6,0-1 2,0 22-2,0 0 2,0-21-2,0 43 12,0-44-11,0 0-5,0 23 1,0-23 12,0 0 1,0 0 23,0 22-31,0 23-2,0-1 0,0 1-2,0-1 2,0 23-1,0-23 5,0-21-11,0 21 12,0-44-4,0 0-2,0 0 2,0 1 95,0 21-90,0-22 1,0 22-7,0-22 227</inkml:trace>
    </iact:actionData>
  </iact:action>
</iact:actions>
</file>

<file path=ppt/ink/inkAction1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24T23:48:13.54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2350">
    <iact:property name="dataType"/>
    <iact:actionData xml:id="d0">
      <inkml:trace xmlns:inkml="http://www.w3.org/2003/InkML" xml:id="stk0" contextRef="#ctx0" brushRef="#br0">12800 5184 0,'22'0'173,"0"0"-166,0 0 1,22 0-1,-22 0 1,45 0-1,-45 0 1,44 0 0,1 0-1,-45 0 0,44 0 1,-43 0-1,21 0 1,0 0-1,0 0 1,-21 0-1,-1 0 1,0-23 7,0 23-13,0 0 4,0 0 1,1 0 1,-1-22 6,44 22-6,-44 0-1,0 0 1</inkml:trace>
    </iact:actionData>
  </iact:action>
  <iact:action type="add" startTime="15028">
    <iact:property name="dataType"/>
    <iact:actionData xml:id="d1">
      <inkml:trace xmlns:inkml="http://www.w3.org/2003/InkML" xml:id="stk1" contextRef="#ctx0" brushRef="#br0">20218 5959 0,'22'0'240,"0"0"-225,0 0 0,1 0 8,-1 0-16,0 0 8,0 0-8,0 0 1,0 0 82,23 0-82,-1 0-1,-22 0 1,0 0 7,0 0-8</inkml:trace>
    </iact:actionData>
  </iact:action>
  <iact:action type="add" startTime="19460">
    <iact:property name="dataType"/>
    <iact:actionData xml:id="d2">
      <inkml:trace xmlns:inkml="http://www.w3.org/2003/InkML" xml:id="stk2" contextRef="#ctx0" brushRef="#br0">16321 7022 0,'22'0'308,"0"0"-293,22 0 0,-22-22-7,0 22-1,1 0 0,21-22 1,-22 22 7,0 0 82,0 0-82,0 0 8,23 0-16,-23 0 1,0 0-1,22 0 1,-22 0-1</inkml:trace>
    </iact:actionData>
  </iact:action>
  <iact:action type="add" startTime="26788">
    <iact:property name="dataType"/>
    <iact:actionData xml:id="d3">
      <inkml:trace xmlns:inkml="http://www.w3.org/2003/InkML" xml:id="stk3" contextRef="#ctx0" brushRef="#br0">14527 9747 0,'22'0'712,"0"0"-682,0 0 120,0 0-105,1 0 92,-1 0-116,0 0-14,0 0 271,0 0-263,0 0-8,0-22 2,23 22-3,-23 0 2,0 0-1,0 0 1,45 0-1,-45 0 1,0 0-1,0 0 1,0 0 74,0 0 158,0 0-232,1 0 1</inkml:trace>
    </iact:actionData>
  </iact:action>
  <iact:action type="add" startTime="46723">
    <iact:property name="dataType"/>
    <iact:actionData xml:id="d4">
      <inkml:trace xmlns:inkml="http://www.w3.org/2003/InkML" xml:id="stk4" contextRef="#ctx0" brushRef="#br0">4274 11098 0,'22'0'352,"0"0"-343,0 0 95,23 0-89,-23 0-8,0 0 10,0 0-10,0 0 0,0 0 90,23 0-90,-1 0 9,0 0-8,-22 0-1,0 0 1,1 0-1,-1 0 270,0 0-270,0 0 1,22 0 68,1 0-69</inkml:trace>
    </iact:actionData>
  </iact:action>
  <iact:action type="add" startTime="50556">
    <iact:property name="dataType"/>
    <iact:actionData xml:id="d5">
      <inkml:trace xmlns:inkml="http://www.w3.org/2003/InkML" xml:id="stk5" contextRef="#ctx0" brushRef="#br0">6688 11098 0,'22'0'367,"0"0"-340,22 0-16,-22 0-3,1-22-1,-1 22 1,0-22-1,0 22 0,0 0 113,22 0-112,-21 0 7,-1 0 0,0 0-8,0 0 136,22 0-136,1 0 2,-1 0-3,-22 0 1,22 0 2,-22 0 5</inkml:trace>
    </iact:actionData>
  </iact:action>
  <iact:action type="add" startTime="56181">
    <iact:property name="dataType"/>
    <iact:actionData xml:id="d6">
      <inkml:trace xmlns:inkml="http://www.w3.org/2003/InkML" xml:id="stk6" contextRef="#ctx0" brushRef="#br0">13464 11541 0,'22'0'967,"45"0"-960,-1 22 1,-44-22 0,22 0 0,1 0-1,-23 0 1,44 22-1,-44-22 8,23 0 180,-23 0-188,0 0 1,0 0-1,22 0 1,1 0-1,-1 0 9,-22 0-9,22 0 165,-21 0-157,-1 0 0,0 0-7,0 0 7,0 0-8,0 0 1,0 0-1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24T17:07:19.573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61824">
    <iact:property name="dataType"/>
    <iact:actionData xml:id="d0">
      <inkml:trace xmlns:inkml="http://www.w3.org/2003/InkML" xml:id="stk0" contextRef="#ctx0" brushRef="#br0">14106 6845 0,'22'0'489,"0"0"-482,1 0-1,-1 0 11,0 0-2,0 0 8,0 0 97,22 0-113,1 0 0,-23 0 2,0 0-2,0 0 2</inkml:trace>
    </iact:actionData>
  </iact:action>
  <iact:action type="add" startTime="85944">
    <iact:property name="dataType"/>
    <iact:actionData xml:id="d1">
      <inkml:trace xmlns:inkml="http://www.w3.org/2003/InkML" xml:id="stk1" contextRef="#ctx0" brushRef="#br0">15058 11098 0,'22'0'453,"1"0"-449,-1 0 14,-22-22-10,22 22-3,44 0 132,-21 0-129,-1 0-1,-22-22 0,0 22 249,23 0-249,-1 0-2,-22 0 5,0 0-1,0 0 229,0 0-230,23 0 7,-23 0-6,0 0-4</inkml:trace>
    </iact:actionData>
  </iact:action>
  <iact:action type="add" startTime="95417">
    <iact:property name="dataType"/>
    <iact:actionData xml:id="d2">
      <inkml:trace xmlns:inkml="http://www.w3.org/2003/InkML" xml:id="stk2" contextRef="#ctx0" brushRef="#br0">15080 11895 0,'23'0'399,"-1"0"-303,22 0-86,0 0-4,-21 0 1,-1 0 0,22 0 197,-22 0-198,67 0 288,-23 0-288,-44 0 2,0 0 0</inkml:trace>
    </iact:actionData>
  </iact:action>
  <iact:action type="add" startTime="124052">
    <iact:property name="dataType"/>
    <iact:actionData xml:id="d3">
      <inkml:trace xmlns:inkml="http://www.w3.org/2003/InkML" xml:id="stk3" contextRef="#ctx0" brushRef="#br0">15147 12914 0,'22'0'475,"0"0"-455,0 0 42,1 0-47,-1 0 68,0 0-70,0 0 86,0 0-83,0 0-10,0 0 69,1 0-67,-1 0 22,22 0 65</inkml:trace>
    </iact:actionData>
  </iact:action>
  <iact:action type="add" startTime="131477">
    <iact:property name="dataType"/>
    <iact:actionData xml:id="d4">
      <inkml:trace xmlns:inkml="http://www.w3.org/2003/InkML" xml:id="stk4" contextRef="#ctx0" brushRef="#br0">15191 13845 0,'22'0'503,"23"0"-496,-23 0 8,0 0 235,0 0-245,22 0 4,-21 0 157,-1 0-158,44 0-2,-44 22 2,0-22-1,1 22 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24T17:07:19.573"/>
    </inkml:context>
    <inkml:brush xml:id="br0">
      <inkml:brushProperty name="width" value="0.08819" units="cm"/>
      <inkml:brushProperty name="height" value="0.35278" units="cm"/>
      <inkml:brushProperty name="color" value="#C00000"/>
      <inkml:brushProperty name="tip" value="rectangle"/>
      <inkml:brushProperty name="rasterOp" value="maskPen"/>
    </inkml:brush>
  </inkml:definitions>
  <iact:action type="add" startTime="5975">
    <iact:property name="dataType"/>
    <iact:actionData xml:id="d0">
      <inkml:trace xmlns:inkml="http://www.w3.org/2003/InkML" xml:id="stk0" contextRef="#ctx0" brushRef="#br0">20816 3544 0,'22'0'482,"0"0"-476,23 0 2,-23 0 4,0 0 171,22 0-173,23 0-1,-23-22-7,0 22 5,0 0 4,-21 0 0,-1-22-1,22 22-1,-22 0 142,22 0-138,1 0-2</inkml:trace>
    </iact:actionData>
  </iact:action>
  <iact:action type="add" startTime="20795">
    <iact:property name="dataType"/>
    <iact:actionData xml:id="d1">
      <inkml:trace xmlns:inkml="http://www.w3.org/2003/InkML" xml:id="stk1" contextRef="#ctx0" brushRef="#br0">14283 5427 0,'22'0'336,"1"0"-321,-1 0 1,0 0-7,0 0-2,0 0 6,0 0-4,0 0-7,1 0 11,-1 0 2,0 0-7,0 0-5,0 0 5,0 0-1,23 0 2,-23 0-2,22 0 8,-22 0 2,0 0-15,-44 0 168,0 0-167,0 0 10,-45 0-5,23 0-2,-22 0 3,21 0-2,23 0 2,0 0 13,0 0-6,0 0-10,0 0 9,-23 0 74,68 0 37,-1 0-110,0 0-6,22 0-2,0 0 1,-21 0-7,21 0 7</inkml:trace>
    </iact:actionData>
  </iact:action>
  <iact:action type="add" startTime="23353">
    <iact:property name="dataType"/>
    <iact:actionData xml:id="d2">
      <inkml:trace xmlns:inkml="http://www.w3.org/2003/InkML" xml:id="stk2" contextRef="#ctx0" brushRef="#br0">19067 5383 0,'22'0'346,"22"0"-339,0 0 8,-22 0-6,1 0-1,-1 0 4,0 0 122,22 0-126,23 0 2,-23 0-2,0 0 2,-22 0-1,0 0 39,1 0-40,-46 0 284,1 0-284,-22 0 0,-22 0 1,21 0-1,23 0 16,-22 0-10,22 0 3</inkml:trace>
    </iact:actionData>
  </iact:action>
  <iact:action type="add" startTime="27118">
    <iact:property name="dataType"/>
    <iact:actionData xml:id="d3">
      <inkml:trace xmlns:inkml="http://www.w3.org/2003/InkML" xml:id="stk3" contextRef="#ctx0" brushRef="#br0">16276 5339 0,'22'0'379,"1"0"-367,-1 0 58,22 0-60,22 0-1,-21 0-1,21 0-6,-22 0 6,1 0-1,-23 0 0,0 0 2,0 0 39,22 0-41,1 0 2,-23 0 4,0 0-11,0 0 79,67 0-72,-45 0 0,0 0-1,1-22 0,-67 22 198,-1 0-190,1 0-14,-22 0 5,-22 0 3,21 0-2,-21 0 0,21 0 0,23 22 2,0-22-4,0 0 85,-67 0-82,45 0 0,0 0 1,22 0-2</inkml:trace>
    </iact:actionData>
  </iact:action>
  <iact:action type="add" startTime="49895">
    <iact:property name="dataType"/>
    <iact:actionData xml:id="d4">
      <inkml:trace xmlns:inkml="http://www.w3.org/2003/InkML" xml:id="stk4" contextRef="#ctx0" brushRef="#br0">6422 7066 0,'22'-22'62,"22"22"64,-22 0-119,23 0 0,-23 0 1</inkml:trace>
    </iact:actionData>
  </iact:action>
  <iact:action type="add" startTime="51305">
    <iact:property name="dataType"/>
    <iact:actionData xml:id="d5">
      <inkml:trace xmlns:inkml="http://www.w3.org/2003/InkML" xml:id="stk5" contextRef="#ctx0" brushRef="#br0">6466 8130 0,'44'0'155,"-21"0"-147,-1 0 1,0 0-7,0 0 11,0 0 63,0 0-68,45 0 0,-23 0 1,-22 0-7,0 0 5,1 0 2</inkml:trace>
    </iact:actionData>
  </iact:action>
  <iact:action type="add" startTime="52468">
    <iact:property name="dataType"/>
    <iact:actionData xml:id="d6">
      <inkml:trace xmlns:inkml="http://www.w3.org/2003/InkML" xml:id="stk6" contextRef="#ctx0" brushRef="#br0">7175 10345 0,'-22'0'9,"0"0"6,-23 22-9,67-22 158,1 0-155,-1 0 0,0 0 10,0 0-3,0 0-4,22 0 6,-21 0-9,-1 0-7,0 0 8,0 0 1,0 0-3,-22-22 2,22 22-1,0 0 0,23 0-4,-23 0 4</inkml:trace>
    </iact:actionData>
  </iact:action>
  <iact:action type="add" startTime="76828">
    <iact:property name="dataType"/>
    <iact:actionData xml:id="d7">
      <inkml:trace xmlns:inkml="http://www.w3.org/2003/InkML" xml:id="stk7" contextRef="#ctx0" brushRef="#br0">10718 9193 0,'22'0'257,"0"0"-236,0 0-13,1 0 13,-1 0-9,0 0 4,0 0-12,0 0 214,22 0-211,1 0 21,65 0-26,-65-22 137,21 22-129,-44-22-9,0 22 10,23 0-4,-23 0 137,22 0-141,-22 0 4</inkml:trace>
    </iact:actionData>
  </iact:action>
  <iact:action type="add" startTime="96659">
    <iact:property name="dataType"/>
    <iact:actionData xml:id="d8">
      <inkml:trace xmlns:inkml="http://www.w3.org/2003/InkML" xml:id="stk8" contextRef="#ctx0" brushRef="#br0">21480 11452 0,'0'23'368,"22"-23"-347,-22 22-9,0 0-1,0 0 4,23-22 0,-23 22-3,0 0-9,0 0 17,0 1-8,22-23 8,-22 22-17,0 0 10,0 0 5,0 0 110,0 0-117,0 23-8,0 21 9,0-44-5,0 23 4,0 43 5,0-66 37,0 0-50,0 1 8,0-1 2,0 22 53,0 0-63,0-21 7,0-1 2,0-44 151,0-1-141,0 1-11,0 0 4,0 0-2,0 0-7,0 0 24,0-1-5,0 1-13,0 0-9,0 0 17,0 0 4,0 0-12,0 0-1,0-1 4,0 1-8,0-22 11,0 22-6,0-22 101,0-1-101,0 1-1,0 22 1,0 0 388,0-1-386,-22-65 0,-1 66-3,23 0 2,0 44 534,0 0-530,0 0-7,0 67 1,0-45 1,23-44-1,-23 22-3,0 0 23,0 0-19,0 1-1,0 65 0,0-66 1,0 0-10,0 1 6,0-1 2,0 0 35,0 22-32,22 0-2,-22 1-8,44 66 8,-22-89 3,-22 0-8</inkml:trace>
    </iact:actionData>
  </iact:action>
  <iact:action type="add" startTime="135689">
    <iact:property name="dataType"/>
    <iact:actionData xml:id="d9">
      <inkml:trace xmlns:inkml="http://www.w3.org/2003/InkML" xml:id="stk9" contextRef="#ctx0" brushRef="#br0">20550 13313 0,'0'22'214,"0"0"-198,0 1-1,0-1-6,0 0-7,0 0 5,0 0 2,0 0 6,0 0-1,0 1 1,0-1-6,0 22-3,0-22 0,0 0 3,0 1-1,0-1-1,0 0 2,0-44 361,0 0-302,22-1-56,-22-21 2,0 22-6,0 0 1,23-23 0,-1 23 6,-22 0 42</inkml:trace>
    </iact:actionData>
  </iact:action>
  <iact:action type="add" startTime="138164">
    <iact:property name="dataType"/>
    <iact:actionData xml:id="d10">
      <inkml:trace xmlns:inkml="http://www.w3.org/2003/InkML" xml:id="stk10" contextRef="#ctx0" brushRef="#br0">20772 13291 0,'0'22'202,"0"0"-194,0 0 14,0 1-14,0-1 1,0 0-1,0 0 1,0 0-1,0 0 1,0 0 50,0 23-27,0 21-24,0-44 4,0 1 2,0 21-1,0 0-6,0-22 2,0 0-4,0 23 7,0-23-9,0 22 11,0-22-3,0 0-4,0-44 321,0 0-312,0 0-8,0 0 1,0 0-5,0 0 15,0-1-8,0 1 4,0 0 3,0 0-3,0 0 2,0 0-9,0 0 54,0-1-47,0 1 203,0 0-203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24T17:07:19.573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26740">
    <iact:property name="dataType"/>
    <iact:actionData xml:id="d0">
      <inkml:trace xmlns:inkml="http://www.w3.org/2003/InkML" xml:id="stk0" contextRef="#ctx0" brushRef="#br0">5492 4209 0,'0'-22'37,"0"0"-20,22 22 6,-22-22-19,22 22 6,-22-45-3,44 23 1,-21 0 0,-1-22 7,0 44-12,0-23 3,0 23 0,-22-22 1,22 22 1</inkml:trace>
    </iact:actionData>
  </iact:action>
  <iact:action type="add" startTime="27692">
    <iact:property name="dataType"/>
    <iact:actionData xml:id="d1">
      <inkml:trace xmlns:inkml="http://www.w3.org/2003/InkML" xml:id="stk1" contextRef="#ctx0" brushRef="#br0">2281 7111 0,'44'0'84,"67"0"-69,44 0-9,111-22-2,-1 22 0,-43 0 12,44-45-10,-45 23-5,-22-44 6,-110 44 0,-45-1 5</inkml:trace>
    </iact:actionData>
  </iact:action>
  <iact:action type="add" startTime="28629">
    <iact:property name="dataType"/>
    <iact:actionData xml:id="d2">
      <inkml:trace xmlns:inkml="http://www.w3.org/2003/InkML" xml:id="stk2" contextRef="#ctx0" brushRef="#br0">3875 14531 0,'22'0'9,"1"0"44,-1 0-45,66 0 7,-21 0-11,21 0-1,-21 0 4,21 0 2,-21 0-3,-1 0 3,-44 0-3,0 0 2,1 0 30,21 0-31,22-44 1,-44 22-1,1 22-1,21-22 5</inkml:trace>
    </iact:actionData>
  </iact:action>
  <iact:action type="add" startTime="29514">
    <iact:property name="dataType"/>
    <iact:actionData xml:id="d3">
      <inkml:trace xmlns:inkml="http://www.w3.org/2003/InkML" xml:id="stk3" contextRef="#ctx0" brushRef="#br0">5470 11009 0,'22'0'8,"0"0"6,-22 23-4,22-1-2,22-22-1,1 0 2,21 0-3,1 0 3,21 0-3,1 0 2,21 0-1,1 0 1,-22 0-1,-67 22 0</inkml:trace>
    </iact:actionData>
  </iact:action>
  <iact:action type="add" startTime="30527">
    <iact:property name="dataType"/>
    <iact:actionData xml:id="d4">
      <inkml:trace xmlns:inkml="http://www.w3.org/2003/InkML" xml:id="stk4" contextRef="#ctx0" brushRef="#br0">11936 11696 0,'44'0'54,"1"0"-48,-1 0 2,22 0-1,-21 0 2,21-22 0,0 22-3,1-22 4,-23 22-5,-22 0 2,23-22 1,-1 22 8,-22 0-10,22 0 3,-44-23-3,67 23 2,-23 0-1,-22 0 1,0-22 1,0 22-3</inkml:trace>
    </iact:actionData>
  </iact:action>
  <iact:action type="add" startTime="58254">
    <iact:property name="dataType"/>
    <iact:actionData xml:id="d5">
      <inkml:trace xmlns:inkml="http://www.w3.org/2003/InkML" xml:id="stk5" contextRef="#ctx0" brushRef="#br0">24071 6048 0,'0'22'210,"0"0"-202,0 0 31,0 0-2,0 0-6,0 0-24,0 1 16,0-1-8,0 0 0,0 0 22,0 0-22,0 22 90,0-21-97,0-1 7,0 0 0,0 0-10,0 0 12,0 0-8,0 1 5,0-1-7,0 44 98,0-44-96</inkml:trace>
    </iact:actionData>
  </iact:action>
  <iact:action type="add" startTime="107807">
    <iact:property name="dataType"/>
    <iact:actionData xml:id="d6">
      <inkml:trace xmlns:inkml="http://www.w3.org/2003/InkML" xml:id="stk6" contextRef="#ctx0" brushRef="#br0">19775 8329 0,'44'0'100,"1"0"-92,-23 22-1,66 0-2,1-22 5,22 23-5,-1-23 3,23 22 0,0-22 0,-22 0-1,22 0 1,44 0-1,44 0 0,-43 0 1,-1 0-1,0 0 1,-22 0 0,22 22 0,-22-22 0,-44 0 0,-23 0-1,45 22 1,-66-22-1,-45 0 1,0 0-2,22 0 1,1 0 3,-23 0 4,0 0 0,0 0 3,0 0 4,0 0-6,45 0-7,-45 0 7,0 0-7,0 0 8,0 0-11,0 0 56,1 0-54,21 0 1,-22 0-1,22 0 1,1 0 0,-23 0 5,0 0-4,0 0-3,0 0 11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24T17:07:19.573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3665">
    <iact:property name="dataType"/>
    <iact:actionData xml:id="d0">
      <inkml:trace xmlns:inkml="http://www.w3.org/2003/InkML" xml:id="stk0" contextRef="#ctx0" brushRef="#br0">15523 6335 0,'23'0'204,"21"0"-199,-22 0 5,22 0-3,23 0 1,-1 0-1,1 0 1,43 0-1,23 0 2,-44 0-2,-1 0 1,1 0-2,-45 0 2,0 0-1,-21 0 1</inkml:trace>
    </iact:actionData>
  </iact:action>
  <iact:action type="add" startTime="23910">
    <iact:property name="dataType"/>
    <iact:actionData xml:id="d1">
      <inkml:trace xmlns:inkml="http://www.w3.org/2003/InkML" xml:id="stk1" contextRef="#ctx0" brushRef="#br0">15922 8794 0,'22'0'585,"22"0"-578,1 0 3,-1 0-3,0 0-2,1 0 4,-23 0 179,22 0-181,45 0 1,-45 0-2,0 0 2,0 0-1,1 0 1,-23 0 3,22 0 47,-22 0-51,0-22 1,1 22 0</inkml:trace>
    </iact:actionData>
  </iact:action>
  <iact:action type="add" startTime="41280">
    <iact:property name="dataType"/>
    <iact:actionData xml:id="d2">
      <inkml:trace xmlns:inkml="http://www.w3.org/2003/InkML" xml:id="stk2" contextRef="#ctx0" brushRef="#br0">16121 13136 0,'45'0'1448,"-1"0"-1441,22 0 3,-21 0-1,-1 0 5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24T22:30:11.35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6043">
    <iact:property name="dataType"/>
    <iact:actionData xml:id="d0">
      <inkml:trace xmlns:inkml="http://www.w3.org/2003/InkML" xml:id="stk0" contextRef="#ctx0" brushRef="#br0">8681 598 0,'22'0'68,"0"0"-54,0 0 9,0 0-8,23 0 0,-1 0-14,-22 0 9,22 0 8,1 0-7,-23 0-7,0 0 5,0 0 4,0 0 0,0 0-2,0 0 229</inkml:trace>
    </iact:actionData>
  </iact:action>
  <iact:action type="add" startTime="8024">
    <iact:property name="dataType"/>
    <iact:actionData xml:id="d1">
      <inkml:trace xmlns:inkml="http://www.w3.org/2003/InkML" xml:id="stk1" contextRef="#ctx0" brushRef="#br0">10275 731 0,'22'0'159,"0"0"-144,1 0-14,-1 0 7,0 0 3,0 0-8,0 0 8,0 0 7,89 0-14,0-22 7,-45 0 4,23 22-1,-67 0 1,22 0 104,23 0-109,-23 0 2,0 0-11,0 0 8,-21 0 4,21 0 1,0 0-9,-22 0 4,0 0 116,1 0-115,43 0 3,0 0-1,-21 0-11,-1 0 13,-22 0 4,0 0-9,0 0 9</inkml:trace>
    </iact:actionData>
  </iact:action>
  <iact:action type="add" startTime="10311">
    <iact:property name="dataType"/>
    <iact:actionData xml:id="d2">
      <inkml:trace xmlns:inkml="http://www.w3.org/2003/InkML" xml:id="stk2" contextRef="#ctx0" brushRef="#br0">12357 931 0,'22'0'127,"0"0"-117,0 0-2,22 0 2,-21 0 0,-1 0-2,0 0 1,0 0 3,0 0 3,0 0 8</inkml:trace>
    </iact:actionData>
  </iact:action>
  <iact:action type="add" startTime="16205">
    <iact:property name="dataType"/>
    <iact:actionData xml:id="d3">
      <inkml:trace xmlns:inkml="http://www.w3.org/2003/InkML" xml:id="stk3" contextRef="#ctx0" brushRef="#br0">5138 6978 0,'22'0'309,"0"0"-213,0 0-87,22 0-1,23 0-1,-23 0 0,0 0 2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24T22:30:11.35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6626">
    <iact:property name="dataType"/>
    <iact:actionData xml:id="d0">
      <inkml:trace xmlns:inkml="http://www.w3.org/2003/InkML" xml:id="stk0" contextRef="#ctx0" brushRef="#br0">1572 6779 0,'22'0'324,"0"0"-318,23 0 1,-23 0 8,22 0 45,1 0-52,-1 0-1,0 0 1,-22 0 0,23 0-1,-23 0 0,0 0 1,0 0-1,22 0 1,1 0 0,-23 0-1,0 0 0,0 0 8,22 0 30,45 0-37,-45 0 0,0-23-1,-21 23 1,-1 0-1</inkml:trace>
    </iact:actionData>
  </iact:action>
  <iact:action type="add" startTime="23861">
    <iact:property name="dataType"/>
    <iact:actionData xml:id="d1">
      <inkml:trace xmlns:inkml="http://www.w3.org/2003/InkML" xml:id="stk1" contextRef="#ctx0" brushRef="#br0">6909 10943 0,'22'0'292,"0"0"-284,1 0 1,-1 0 50,44 0-51,-44 0 7,0 0 307,45 0-315,-23 0 0,-110 0 234,21 0-233,-21 0-1,22 0 0,-23 0 1,23 0 0,22 0 118,0 0-58,44 0 120,0 0-173,0 0 37,22 0-44,1 0-1,-23 0 1,0 0 7,0 0-8,22 0 1,1 0-1,21 0 1,-44 0-1</inkml:trace>
    </iact:actionData>
  </iact:action>
  <iact:action type="add" startTime="28894">
    <iact:property name="dataType"/>
    <iact:actionData xml:id="d2">
      <inkml:trace xmlns:inkml="http://www.w3.org/2003/InkML" xml:id="stk2" contextRef="#ctx0" brushRef="#br0">3344 14731 0,'22'0'315,"0"0"-299,0 0-10,0 0 2,45 0 60,-45 0-61,0 0 0,22 0 2,-21 0 50,43 0-52,0 0 1,1 0-1,-23 0 1,-22 0-1</inkml:trace>
    </iact:actionData>
  </iact:action>
  <iact:action type="add" startTime="44044">
    <iact:property name="dataType"/>
    <iact:actionData xml:id="d3">
      <inkml:trace xmlns:inkml="http://www.w3.org/2003/InkML" xml:id="stk3" contextRef="#ctx0" brushRef="#br0">4761 16857 0,'44'22'254,"-22"-22"-245,23 0-2,-23 0 1,44 0-1,-44 23 2,1-1-3,21-22 2,0 0-1,23 0 0,21 0 1,-21 0-1,-1 0 2,1 0-3,-23 0 2,-22 0 172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24T22:30:11.35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5749">
    <iact:property name="dataType"/>
    <iact:actionData xml:id="d0">
      <inkml:trace xmlns:inkml="http://www.w3.org/2003/InkML" xml:id="stk0" contextRef="#ctx0" brushRef="#br0">9234 16104 0,'0'0'2,"22"0"790,23 0-784,-23-22 0,22 22-1,0 0 1,-21 0-1</inkml:trace>
    </iact:actionData>
  </iact:action>
  <iact:action type="add" startTime="17272">
    <iact:property name="dataType"/>
    <iact:actionData xml:id="d1">
      <inkml:trace xmlns:inkml="http://www.w3.org/2003/InkML" xml:id="stk1" contextRef="#ctx0" brushRef="#br0">10275 16126 0,'22'0'164,"45"0"-156,43 0-1,1 22 1,-44-22-1</inkml:trace>
    </iact:actionData>
  </iact:action>
  <iact:action type="add" startTime="18119">
    <iact:property name="dataType"/>
    <iact:actionData xml:id="d2">
      <inkml:trace xmlns:inkml="http://www.w3.org/2003/InkML" xml:id="stk2" contextRef="#ctx0" brushRef="#br0">12622 16215 0,'23'0'75,"21"0"-60,0 0-8,45 0 1,-45 0-1,0 0 0,23 0 1,-23 0 0,-22 0-1,0 0 0</inkml:trace>
    </iact:actionData>
  </iact:action>
  <iact:action type="add" startTime="19169">
    <iact:property name="dataType"/>
    <iact:actionData xml:id="d3">
      <inkml:trace xmlns:inkml="http://www.w3.org/2003/InkML" xml:id="stk3" contextRef="#ctx0" brushRef="#br0">14460 16126 0,'23'0'104,"87"0"-96,-65 0 0,21 0-1,23 0 0,-1 0 1,-44 0 0,1 0 0</inkml:trace>
    </iact:actionData>
  </iact:action>
  <iact:action type="add" startTime="20961">
    <iact:property name="dataType"/>
    <iact:actionData xml:id="d4">
      <inkml:trace xmlns:inkml="http://www.w3.org/2003/InkML" xml:id="stk4" contextRef="#ctx0" brushRef="#br0">17539 15971 0,'22'0'210,"44"0"-202,23 0 0,-1 0-1,1 0 0,88 0 1,-44 0 0,22 0-1,-22 0 0,22 0 1,-67 0-1,-21 0 0,-23 0 2,-22 0-3,23 0 39,21 0-37,-22 0 0,23 0 0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24T22:30:11.35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1641">
    <iact:property name="dataType"/>
    <iact:actionData xml:id="d0">
      <inkml:trace xmlns:inkml="http://www.w3.org/2003/InkML" xml:id="stk0" contextRef="#ctx0" brushRef="#br0">14328 6291 0,'22'0'195,"22"0"-188,-22 0 10,22 0-11,1 0 2,-23 0 0,0 0-1,0 0 0,0-22 8,0 22 23,1 0-31,-1 0 1,0 0 14,0 0 8,0 0-15,0 0 0,0 0-7,1 0 37,-1 0-37,0 0-1,0 0 8,0 0-7</inkml:trace>
    </iact:actionData>
  </iact:action>
  <iact:action type="add" startTime="13914">
    <iact:property name="dataType"/>
    <iact:actionData xml:id="d1">
      <inkml:trace xmlns:inkml="http://www.w3.org/2003/InkML" xml:id="stk1" contextRef="#ctx0" brushRef="#br0">3765 4342 0,'22'0'172,"22"0"-157,0 0-7,23 0 1,-23 0-2,22 0-1,-43 0 3,-1 0-2,0 0 1</inkml:trace>
    </iact:actionData>
  </iact:action>
  <iact:action type="add" startTime="14867">
    <iact:property name="dataType"/>
    <iact:actionData xml:id="d2">
      <inkml:trace xmlns:inkml="http://www.w3.org/2003/InkML" xml:id="stk2" contextRef="#ctx0" brushRef="#br0">5226 4298 0,'22'0'22,"23"0"113,-1 0-128,-22 0 8,0 0-6,0 0-3,0 0 2,23 0-1,-1 0 1,0-23-1,-22 23 1,1 0-1</inkml:trace>
    </iact:actionData>
  </iact:action>
  <iact:action type="add" startTime="17004">
    <iact:property name="dataType"/>
    <iact:actionData xml:id="d3">
      <inkml:trace xmlns:inkml="http://www.w3.org/2003/InkML" xml:id="stk3" contextRef="#ctx0" brushRef="#br0">8526 4630 0,'22'0'150,"0"0"-105,0 0-37,0 0-1,23 0 8,-23 0-8,22 0 1,-22 0 6,0 0-11,0 0 86,1 0-82,-1 0 0,22 0 0</inkml:trace>
    </iact:actionData>
  </iact:action>
  <iact:action type="add" startTime="35176">
    <iact:property name="dataType"/>
    <iact:actionData xml:id="d4">
      <inkml:trace xmlns:inkml="http://www.w3.org/2003/InkML" xml:id="stk4" contextRef="#ctx0" brushRef="#br0">23429 5427 0,'22'0'180,"0"0"-172,23 0 0,-23 0-1,0 0 1,0 0-1,22 0 1,-22 0-1,1 0 0,-1 0 2,0 0-3,0 0 3,45 0-3,-45 0 2,0-22-1,0 22 1,44 0-1,-43 0 9,-1 0-9,0 0 0,0 0 68,67 0-67,-23 0-1,-22 22 2,1-22-3,-1 0 2,-66 0 292,0 0-292,-1 0-1,1 0 2,0 0-2,-22 0 0,22 0 0,-23 22 1,-21-22-1,-23 0 1,-43 0-1,21 0 0,-44 0 2,0 0-3,44 0 2,45 0-1,43 0 0</inkml:trace>
    </iact:actionData>
  </iact:action>
  <iact:action type="add" startTime="44387">
    <iact:property name="dataType"/>
    <iact:actionData xml:id="d5">
      <inkml:trace xmlns:inkml="http://www.w3.org/2003/InkML" xml:id="stk5" contextRef="#ctx0" brushRef="#br0">13132 16392 0,'22'0'142,"0"0"-135,0 0 9,0 0-9,23 22 1,-23-22-1,22 0 0,0 0 1,1 22-1,-1-22 1,0 0 0,1 0-1,-1 0 1,-22 0 7,0 0 614,45 0-621,-1 0-1</inkml:trace>
    </iact:actionData>
  </iact:action>
  <iact:action type="add" startTime="52525">
    <iact:property name="dataType"/>
    <iact:actionData xml:id="d6">
      <inkml:trace xmlns:inkml="http://www.w3.org/2003/InkML" xml:id="stk6" contextRef="#ctx0" brushRef="#br0">16919 16348 0,'22'0'622,"0"0"-615,0 0 1,0 0-1,22 0 8,-21 0-6,-1 0 4,0 0-5,0 0 0,-22-22-1,22 22 1,0 0 127,0 0-128,1 0 1</inkml:trace>
    </iact:actionData>
  </iact:action>
  <iact:action type="add" startTime="71034">
    <iact:property name="dataType"/>
    <iact:actionData xml:id="d7">
      <inkml:trace xmlns:inkml="http://www.w3.org/2003/InkML" xml:id="stk7" contextRef="#ctx0" brushRef="#br0">20550 16370 0,'22'0'480,"1"0"-472,-1 0 7,0 0-6,0 0 4,0 0 3,0 0 36,0 0-45,1 0 1,-1 0 7,0 0 0,44 0-8,-44 0 1,23 0 0,-23 0-1,22 0 0,-22 0 8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81" tIns="46240" rIns="92481" bIns="4624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9" y="0"/>
            <a:ext cx="3011699" cy="463408"/>
          </a:xfrm>
          <a:prstGeom prst="rect">
            <a:avLst/>
          </a:prstGeom>
        </p:spPr>
        <p:txBody>
          <a:bodyPr vert="horz" lIns="92481" tIns="46240" rIns="92481" bIns="46240" rtlCol="0"/>
          <a:lstStyle>
            <a:lvl1pPr algn="r">
              <a:defRPr sz="1200"/>
            </a:lvl1pPr>
          </a:lstStyle>
          <a:p>
            <a:fld id="{C65D0EB0-87D9-47F6-8AA1-883DC8FC5F55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1" tIns="46240" rIns="92481" bIns="4624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2"/>
            <a:ext cx="5560060" cy="3636705"/>
          </a:xfrm>
          <a:prstGeom prst="rect">
            <a:avLst/>
          </a:prstGeom>
        </p:spPr>
        <p:txBody>
          <a:bodyPr vert="horz" lIns="92481" tIns="46240" rIns="92481" bIns="4624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0"/>
            <a:ext cx="3011699" cy="463407"/>
          </a:xfrm>
          <a:prstGeom prst="rect">
            <a:avLst/>
          </a:prstGeom>
        </p:spPr>
        <p:txBody>
          <a:bodyPr vert="horz" lIns="92481" tIns="46240" rIns="92481" bIns="4624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9" y="8772670"/>
            <a:ext cx="3011699" cy="463407"/>
          </a:xfrm>
          <a:prstGeom prst="rect">
            <a:avLst/>
          </a:prstGeom>
        </p:spPr>
        <p:txBody>
          <a:bodyPr vert="horz" lIns="92481" tIns="46240" rIns="92481" bIns="46240" rtlCol="0" anchor="b"/>
          <a:lstStyle>
            <a:lvl1pPr algn="r">
              <a:defRPr sz="1200"/>
            </a:lvl1pPr>
          </a:lstStyle>
          <a:p>
            <a:fld id="{03606299-1C85-4344-8F32-DE862AAA9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34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6299-1C85-4344-8F32-DE862AAA90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81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6299-1C85-4344-8F32-DE862AAA90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73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6299-1C85-4344-8F32-DE862AAA908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84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6299-1C85-4344-8F32-DE862AAA908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41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6299-1C85-4344-8F32-DE862AAA908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88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6299-1C85-4344-8F32-DE862AAA908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64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6299-1C85-4344-8F32-DE862AAA908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16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User:---age, gender, department, </a:t>
            </a:r>
            <a:r>
              <a:rPr lang="en-US" dirty="0" err="1"/>
              <a:t>desingatin</a:t>
            </a:r>
            <a:r>
              <a:rPr lang="en-US" dirty="0"/>
              <a:t>, role</a:t>
            </a:r>
          </a:p>
          <a:p>
            <a:r>
              <a:rPr lang="en-US" dirty="0"/>
              <a:t>Object: created by, last modified, </a:t>
            </a:r>
          </a:p>
          <a:p>
            <a:endParaRPr lang="en-US" dirty="0"/>
          </a:p>
          <a:p>
            <a:r>
              <a:rPr lang="en-US" dirty="0"/>
              <a:t>Only nurse in the pediatric department is allowed to read the files of children which visit the clinic.</a:t>
            </a:r>
          </a:p>
          <a:p>
            <a:r>
              <a:rPr lang="en-US" dirty="0"/>
              <a:t>Only owner </a:t>
            </a:r>
            <a:r>
              <a:rPr lang="en-US" dirty="0" err="1"/>
              <a:t>iot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6299-1C85-4344-8F32-DE862AAA908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74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6299-1C85-4344-8F32-DE862AAA90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13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6299-1C85-4344-8F32-DE862AAA90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235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realize dynamic location groups and how it works?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6299-1C85-4344-8F32-DE862AAA90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1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6299-1C85-4344-8F32-DE862AAA90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74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6299-1C85-4344-8F32-DE862AAA90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44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6299-1C85-4344-8F32-DE862AAA90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76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6299-1C85-4344-8F32-DE862AAA90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53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94788"/>
            <a:ext cx="6858000" cy="1929283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24071"/>
            <a:ext cx="6858000" cy="233373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7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D83C6-9F02-4628-B8AF-0048A49AE52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237203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3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78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964642"/>
            <a:ext cx="7886700" cy="521232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7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D83C6-9F02-4628-B8AF-0048A49AE52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237203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3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29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1034981"/>
            <a:ext cx="1971675" cy="514198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1034979"/>
            <a:ext cx="5800725" cy="514198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7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D83C6-9F02-4628-B8AF-0048A49AE52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237203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3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82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94788"/>
            <a:ext cx="6858000" cy="1929283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24071"/>
            <a:ext cx="6858000" cy="233373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5537456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3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14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7886700" cy="51218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7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AAD83C6-9F02-4628-B8AF-0048A49AE5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237203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43550" y="6231148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93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964643"/>
            <a:ext cx="7886700" cy="52123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7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D83C6-9F02-4628-B8AF-0048A49AE52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237203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3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38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964644"/>
            <a:ext cx="3886200" cy="52123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964644"/>
            <a:ext cx="3886200" cy="52123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7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D83C6-9F02-4628-B8AF-0048A49AE52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237203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3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58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981004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04916"/>
            <a:ext cx="3868340" cy="43847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981004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04916"/>
            <a:ext cx="3887391" cy="43847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88459" y="6492877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D83C6-9F02-4628-B8AF-0048A49AE52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743200" y="6237203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231113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6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7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D83C6-9F02-4628-B8AF-0048A49AE52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237203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3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41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7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D83C6-9F02-4628-B8AF-0048A49AE52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237203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3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191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87426"/>
            <a:ext cx="2949178" cy="488156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7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D83C6-9F02-4628-B8AF-0048A49AE52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237203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3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55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7886700" cy="51218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7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AAD83C6-9F02-4628-B8AF-0048A49AE52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237203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43550" y="6231148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29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64642"/>
            <a:ext cx="2949178" cy="490434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7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D83C6-9F02-4628-B8AF-0048A49AE52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237203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3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78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964642"/>
            <a:ext cx="7886700" cy="521232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7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D83C6-9F02-4628-B8AF-0048A49AE52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237203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3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56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1034981"/>
            <a:ext cx="1971675" cy="514198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1034979"/>
            <a:ext cx="5800725" cy="514198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7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D83C6-9F02-4628-B8AF-0048A49AE52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237203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3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92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964643"/>
            <a:ext cx="7886700" cy="52123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7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D83C6-9F02-4628-B8AF-0048A49AE52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237203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3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57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964644"/>
            <a:ext cx="3886200" cy="52123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964644"/>
            <a:ext cx="3886200" cy="52123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7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D83C6-9F02-4628-B8AF-0048A49AE52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237203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3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91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981004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04916"/>
            <a:ext cx="3868340" cy="43847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981004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04916"/>
            <a:ext cx="3887391" cy="43847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88459" y="6492877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D83C6-9F02-4628-B8AF-0048A49AE52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743200" y="6237203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231113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93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7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D83C6-9F02-4628-B8AF-0048A49AE52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237203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3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38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7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D83C6-9F02-4628-B8AF-0048A49AE52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237203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3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87426"/>
            <a:ext cx="2949178" cy="488156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7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D83C6-9F02-4628-B8AF-0048A49AE52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237203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3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43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64642"/>
            <a:ext cx="2949178" cy="490434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7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D83C6-9F02-4628-B8AF-0048A49AE52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237203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3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03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87270"/>
            <a:ext cx="7886700" cy="2085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3376246"/>
            <a:ext cx="7886700" cy="2800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0618" y="6231148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47" y="6235089"/>
            <a:ext cx="1269547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65" y="222704"/>
            <a:ext cx="1887192" cy="7527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12" y="179355"/>
            <a:ext cx="1471275" cy="796072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1873859" y="888380"/>
            <a:ext cx="5029200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65407" y="6221100"/>
            <a:ext cx="8413185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7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AAD83C6-9F02-4628-B8AF-0048A49AE521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237203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i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475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87270"/>
            <a:ext cx="7886700" cy="2085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3376246"/>
            <a:ext cx="7886700" cy="2800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47" y="6235089"/>
            <a:ext cx="1269547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65" y="222704"/>
            <a:ext cx="1887192" cy="7527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12" y="179355"/>
            <a:ext cx="1471275" cy="796072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1873859" y="888380"/>
            <a:ext cx="5029200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02460" y="6189286"/>
            <a:ext cx="8413185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9CDE4AF-1ED6-4A10-944A-E4021B6C8364}"/>
              </a:ext>
            </a:extLst>
          </p:cNvPr>
          <p:cNvSpPr txBox="1"/>
          <p:nvPr/>
        </p:nvSpPr>
        <p:spPr>
          <a:xfrm>
            <a:off x="402460" y="6251654"/>
            <a:ext cx="1702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Maanak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Gupta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061C57-E88A-43FA-9B56-2C97E7EFDFFD}"/>
              </a:ext>
            </a:extLst>
          </p:cNvPr>
          <p:cNvSpPr txBox="1"/>
          <p:nvPr/>
        </p:nvSpPr>
        <p:spPr>
          <a:xfrm>
            <a:off x="3155339" y="6215462"/>
            <a:ext cx="32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World Leading Research with Real World Impact!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9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11/relationships/inkAction" Target="../ink/inkAction8.xm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11/relationships/inkAction" Target="../ink/inkAction9.xm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11/relationships/inkAction" Target="../ink/inkAction10.xm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6.png"/><Relationship Id="rId5" Type="http://schemas.microsoft.com/office/2011/relationships/inkAction" Target="../ink/inkAction1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8.png"/><Relationship Id="rId5" Type="http://schemas.microsoft.com/office/2011/relationships/inkAction" Target="../ink/inkAction1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microsoft.com/office/2011/relationships/inkAction" Target="../ink/inkAction13.xml"/><Relationship Id="rId5" Type="http://schemas.openxmlformats.org/officeDocument/2006/relationships/image" Target="NUL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2.png"/><Relationship Id="rId5" Type="http://schemas.microsoft.com/office/2011/relationships/inkAction" Target="../ink/inkAction14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3.xml"/><Relationship Id="rId7" Type="http://schemas.microsoft.com/office/2011/relationships/inkAction" Target="../ink/inkAction1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6.png"/><Relationship Id="rId5" Type="http://schemas.microsoft.com/office/2011/relationships/inkAction" Target="../ink/inkAction16.xml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microsoft.com/office/2011/relationships/inkAction" Target="../ink/inkAction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7.png"/><Relationship Id="rId5" Type="http://schemas.microsoft.com/office/2011/relationships/inkAction" Target="../ink/inkAction17.xml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9.png"/><Relationship Id="rId5" Type="http://schemas.microsoft.com/office/2011/relationships/inkAction" Target="../ink/inkAction18.xml"/><Relationship Id="rId4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microsoft.com/office/2011/relationships/inkAction" Target="../ink/inkAction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microsoft.com/office/2011/relationships/inkAction" Target="../ink/inkAction3.xml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11/relationships/inkAction" Target="../ink/inkAction4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11/relationships/inkAction" Target="../ink/inkAction5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.png"/><Relationship Id="rId3" Type="http://schemas.openxmlformats.org/officeDocument/2006/relationships/audio" Target="../media/media7.m4a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11/relationships/inkAction" Target="../ink/inkAction6.xm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11/relationships/inkAction" Target="../ink/inkAction7.xm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C47731-EA25-4669-86E7-6286AFA17B17}"/>
              </a:ext>
            </a:extLst>
          </p:cNvPr>
          <p:cNvSpPr txBox="1">
            <a:spLocks/>
          </p:cNvSpPr>
          <p:nvPr/>
        </p:nvSpPr>
        <p:spPr bwMode="auto">
          <a:xfrm>
            <a:off x="296319" y="1308253"/>
            <a:ext cx="8752466" cy="147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28" b="1" kern="1200">
                <a:solidFill>
                  <a:srgbClr val="131F49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903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903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903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903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414683" algn="ctr" rtl="0" eaLnBrk="1" fontAlgn="base" hangingPunct="1">
              <a:spcBef>
                <a:spcPct val="0"/>
              </a:spcBef>
              <a:spcAft>
                <a:spcPct val="0"/>
              </a:spcAft>
              <a:defRPr sz="3991">
                <a:solidFill>
                  <a:schemeClr val="tx1"/>
                </a:solidFill>
                <a:latin typeface="Calibri" pitchFamily="34" charset="0"/>
              </a:defRPr>
            </a:lvl6pPr>
            <a:lvl7pPr marL="829366" algn="ctr" rtl="0" eaLnBrk="1" fontAlgn="base" hangingPunct="1">
              <a:spcBef>
                <a:spcPct val="0"/>
              </a:spcBef>
              <a:spcAft>
                <a:spcPct val="0"/>
              </a:spcAft>
              <a:defRPr sz="3991">
                <a:solidFill>
                  <a:schemeClr val="tx1"/>
                </a:solidFill>
                <a:latin typeface="Calibri" pitchFamily="34" charset="0"/>
              </a:defRPr>
            </a:lvl7pPr>
            <a:lvl8pPr marL="1244049" algn="ctr" rtl="0" eaLnBrk="1" fontAlgn="base" hangingPunct="1">
              <a:spcBef>
                <a:spcPct val="0"/>
              </a:spcBef>
              <a:spcAft>
                <a:spcPct val="0"/>
              </a:spcAft>
              <a:defRPr sz="3991">
                <a:solidFill>
                  <a:schemeClr val="tx1"/>
                </a:solidFill>
                <a:latin typeface="Calibri" pitchFamily="34" charset="0"/>
              </a:defRPr>
            </a:lvl8pPr>
            <a:lvl9pPr marL="1658732" algn="ctr" rtl="0" eaLnBrk="1" fontAlgn="base" hangingPunct="1">
              <a:spcBef>
                <a:spcPct val="0"/>
              </a:spcBef>
              <a:spcAft>
                <a:spcPct val="0"/>
              </a:spcAft>
              <a:defRPr sz="399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/>
              <a:t>Secure Cloud-Assisted Smart Cars:</a:t>
            </a:r>
          </a:p>
          <a:p>
            <a:r>
              <a:rPr lang="en-US" sz="3200" dirty="0"/>
              <a:t>Dynamic Groups and ABAC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+mn-lt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52C68CF-A454-4739-AC85-BD56AFB7D22E}"/>
              </a:ext>
            </a:extLst>
          </p:cNvPr>
          <p:cNvSpPr txBox="1">
            <a:spLocks/>
          </p:cNvSpPr>
          <p:nvPr/>
        </p:nvSpPr>
        <p:spPr>
          <a:xfrm>
            <a:off x="296319" y="2869660"/>
            <a:ext cx="8520482" cy="3375498"/>
          </a:xfrm>
          <a:prstGeom prst="rect">
            <a:avLst/>
          </a:prstGeom>
        </p:spPr>
        <p:txBody>
          <a:bodyPr/>
          <a:lstStyle>
            <a:lvl1pPr marL="431800" indent="-32385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8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863600" indent="-287338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295400" indent="-215900" algn="l" defTabSz="457200" rtl="0" eaLnBrk="0" fontAlgn="base" hangingPunct="0"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1727200" indent="-215900" algn="l" defTabSz="457200" rtl="0" eaLnBrk="0" fontAlgn="base" hangingPunct="0"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2159000" indent="-215900" algn="l" defTabSz="457200" rtl="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616200" indent="-215900" algn="l" defTabSz="457200" rtl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3400" indent="-215900" algn="l" defTabSz="457200" rtl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30600" indent="-215900" algn="l" defTabSz="457200" rtl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7800" indent="-215900" algn="l" defTabSz="457200" rtl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107950" indent="0" algn="ctr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 </a:t>
            </a:r>
            <a:r>
              <a:rPr lang="en-US" sz="2000" dirty="0"/>
              <a:t>Maanak Gupta, James Benson, Farhan Patwa and Ravi Sandhu</a:t>
            </a:r>
            <a:endParaRPr lang="en-US" sz="1800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107950" indent="0" algn="ctr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2000" b="1" kern="0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 marL="107950" indent="0" algn="ctr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400" kern="0" dirty="0">
                <a:solidFill>
                  <a:srgbClr val="1F497D"/>
                </a:solidFill>
                <a:latin typeface="Calibri" panose="020F0502020204030204" pitchFamily="34" charset="0"/>
              </a:rPr>
              <a:t>L13-2</a:t>
            </a:r>
          </a:p>
          <a:p>
            <a:pPr marL="107950" indent="0" algn="ctr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400" kern="0" dirty="0">
                <a:solidFill>
                  <a:srgbClr val="1F497D"/>
                </a:solidFill>
                <a:latin typeface="Calibri" panose="020F0502020204030204" pitchFamily="34" charset="0"/>
              </a:rPr>
              <a:t>CS6393</a:t>
            </a:r>
          </a:p>
          <a:p>
            <a:pPr marL="107950" indent="0" algn="ctr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400" b="1" kern="0" dirty="0">
                <a:solidFill>
                  <a:srgbClr val="1F497D"/>
                </a:solidFill>
                <a:latin typeface="Calibri" panose="020F0502020204030204" pitchFamily="34" charset="0"/>
              </a:rPr>
              <a:t>Spring 2020</a:t>
            </a:r>
            <a:endParaRPr lang="en-US" sz="2000" b="1" kern="0" dirty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 marL="107950" indent="0" algn="ctr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1800" b="1" kern="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107950" indent="0" algn="ctr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1800" kern="0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 marL="107950" indent="0" algn="ctr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1800" kern="0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 marL="107950" indent="0" algn="ctr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1800" kern="0" dirty="0">
              <a:latin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F4716A7-D669-4461-8995-C161480F79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38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79"/>
    </mc:Choice>
    <mc:Fallback>
      <p:transition spd="slow" advTm="11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23FDB049-1F06-4FE3-98E1-E31CB421A5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15"/>
          <a:stretch/>
        </p:blipFill>
        <p:spPr>
          <a:xfrm>
            <a:off x="1565647" y="1231969"/>
            <a:ext cx="6012705" cy="360496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59BA522-26A9-41BB-A7EB-353A18B35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2060"/>
                </a:solidFill>
              </a:rPr>
              <a:t>Model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750A2-BA9A-43B8-807E-6EE34DA18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AD83C6-9F02-4628-B8AF-0048A49AE521}" type="slidenum">
              <a:rPr lang="en-US" smtClean="0"/>
              <a:t>10</a:t>
            </a:fld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91F592B-FC0F-4132-B895-2BAF9FEAACC4}"/>
              </a:ext>
            </a:extLst>
          </p:cNvPr>
          <p:cNvCxnSpPr>
            <a:cxnSpLocks/>
          </p:cNvCxnSpPr>
          <p:nvPr/>
        </p:nvCxnSpPr>
        <p:spPr>
          <a:xfrm flipV="1">
            <a:off x="4939860" y="3191050"/>
            <a:ext cx="0" cy="2074633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36400EB-D672-408A-8F4D-C7E076FBCC2A}"/>
              </a:ext>
            </a:extLst>
          </p:cNvPr>
          <p:cNvSpPr txBox="1"/>
          <p:nvPr/>
        </p:nvSpPr>
        <p:spPr>
          <a:xfrm>
            <a:off x="2920139" y="5265683"/>
            <a:ext cx="5088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{ read, write, control, notify, administrative actions }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085C189-F276-423F-BAC1-554C1A80BF2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24240" y="5749560"/>
              <a:ext cx="3548160" cy="882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085C189-F276-423F-BAC1-554C1A80BF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08400" y="5686200"/>
                <a:ext cx="3579480" cy="2149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46F55EE-04A6-4C88-B52C-51A650117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92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69"/>
    </mc:Choice>
    <mc:Fallback>
      <p:transition spd="slow" advTm="31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23FDB049-1F06-4FE3-98E1-E31CB421A5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15"/>
          <a:stretch/>
        </p:blipFill>
        <p:spPr>
          <a:xfrm>
            <a:off x="1565647" y="1231969"/>
            <a:ext cx="6012705" cy="360496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59BA522-26A9-41BB-A7EB-353A18B35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2060"/>
                </a:solidFill>
              </a:rPr>
              <a:t>Model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750A2-BA9A-43B8-807E-6EE34DA18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AD83C6-9F02-4628-B8AF-0048A49AE521}" type="slidenum">
              <a:rPr lang="en-US" smtClean="0"/>
              <a:t>11</a:t>
            </a:fld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6CFC304-7B9A-474E-BAD5-51BE143854F5}"/>
              </a:ext>
            </a:extLst>
          </p:cNvPr>
          <p:cNvCxnSpPr>
            <a:cxnSpLocks/>
          </p:cNvCxnSpPr>
          <p:nvPr/>
        </p:nvCxnSpPr>
        <p:spPr>
          <a:xfrm>
            <a:off x="3152906" y="1442697"/>
            <a:ext cx="2575232" cy="701371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EE53EDB-BB40-4C9F-B323-F80312C91960}"/>
              </a:ext>
            </a:extLst>
          </p:cNvPr>
          <p:cNvSpPr txBox="1"/>
          <p:nvPr/>
        </p:nvSpPr>
        <p:spPr>
          <a:xfrm>
            <a:off x="1051038" y="1093750"/>
            <a:ext cx="2963718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Cars, traffic lights, smart-devices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1D4F6DE-2458-40AA-9CAE-52A09B5C6ACE}"/>
              </a:ext>
            </a:extLst>
          </p:cNvPr>
          <p:cNvCxnSpPr>
            <a:cxnSpLocks/>
          </p:cNvCxnSpPr>
          <p:nvPr/>
        </p:nvCxnSpPr>
        <p:spPr>
          <a:xfrm flipV="1">
            <a:off x="6032938" y="3800016"/>
            <a:ext cx="0" cy="1615287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D81B58B-F99F-4D0D-9AEA-055F4E43119A}"/>
              </a:ext>
            </a:extLst>
          </p:cNvPr>
          <p:cNvSpPr txBox="1"/>
          <p:nvPr/>
        </p:nvSpPr>
        <p:spPr>
          <a:xfrm>
            <a:off x="4285139" y="5415303"/>
            <a:ext cx="3993912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Location groups, service-specific, vehicle-type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AAB5838-B7F4-4287-965E-9E194217E57D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7401675" y="1642738"/>
            <a:ext cx="877376" cy="50133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8CCBB92-B9EA-42C8-8EEF-1F8F07F72298}"/>
              </a:ext>
            </a:extLst>
          </p:cNvPr>
          <p:cNvSpPr txBox="1"/>
          <p:nvPr/>
        </p:nvSpPr>
        <p:spPr>
          <a:xfrm>
            <a:off x="7569948" y="1057963"/>
            <a:ext cx="1418206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Sensor, ECU,</a:t>
            </a:r>
          </a:p>
          <a:p>
            <a:r>
              <a:rPr lang="en-US" sz="1600" dirty="0">
                <a:solidFill>
                  <a:srgbClr val="FF0000"/>
                </a:solidFill>
              </a:rPr>
              <a:t>on-board apps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4A4255D-D092-42FF-8DBB-A348B5DA841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55400" y="1539000"/>
              <a:ext cx="7398360" cy="4378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4A4255D-D092-42FF-8DBB-A348B5DA84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39560" y="1475640"/>
                <a:ext cx="7429680" cy="45050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6C94F87-A746-4C94-AD76-AEAD3D5B6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67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845"/>
    </mc:Choice>
    <mc:Fallback>
      <p:transition spd="slow" advTm="78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23FDB049-1F06-4FE3-98E1-E31CB421A5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15"/>
          <a:stretch/>
        </p:blipFill>
        <p:spPr>
          <a:xfrm>
            <a:off x="1565647" y="1231969"/>
            <a:ext cx="6012705" cy="360496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59BA522-26A9-41BB-A7EB-353A18B35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2060"/>
                </a:solidFill>
              </a:rPr>
              <a:t>Model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750A2-BA9A-43B8-807E-6EE34DA18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AD83C6-9F02-4628-B8AF-0048A49AE521}" type="slidenum">
              <a:rPr lang="en-US" smtClean="0"/>
              <a:t>12</a:t>
            </a:fld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F0494A2-5D39-4085-A612-1B4F8F8628F3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1823982" y="3863711"/>
            <a:ext cx="2598050" cy="176232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EC08E89-153A-4B51-BB2A-81C6BD308B8C}"/>
              </a:ext>
            </a:extLst>
          </p:cNvPr>
          <p:cNvSpPr txBox="1"/>
          <p:nvPr/>
        </p:nvSpPr>
        <p:spPr>
          <a:xfrm>
            <a:off x="3063373" y="5626031"/>
            <a:ext cx="271731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Individualized Privacy Policies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B0E57F0-C022-424F-92D5-A05D2D86D94D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4422032" y="4466897"/>
            <a:ext cx="780589" cy="1159134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C3DFA36-AFCA-4C94-B484-C7B44F160D0F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4422032" y="1671145"/>
            <a:ext cx="932989" cy="3954886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DA952B-DCF5-44AB-84E8-006FFBFAA3CB}"/>
              </a:ext>
            </a:extLst>
          </p:cNvPr>
          <p:cNvSpPr txBox="1"/>
          <p:nvPr/>
        </p:nvSpPr>
        <p:spPr>
          <a:xfrm>
            <a:off x="554661" y="5626031"/>
            <a:ext cx="2044655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System Wide Policies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1C66064-31AF-4B83-9778-FA2A213C7DF5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1576989" y="4614041"/>
            <a:ext cx="2044655" cy="1011990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9642D9C-E3B9-4049-A0C3-14CD7457463D}"/>
              </a:ext>
            </a:extLst>
          </p:cNvPr>
          <p:cNvCxnSpPr>
            <a:cxnSpLocks/>
          </p:cNvCxnSpPr>
          <p:nvPr/>
        </p:nvCxnSpPr>
        <p:spPr>
          <a:xfrm>
            <a:off x="3846786" y="1608517"/>
            <a:ext cx="575245" cy="153888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6D7A01A-DA9F-4E46-92FD-CA8F93DE7D2E}"/>
              </a:ext>
            </a:extLst>
          </p:cNvPr>
          <p:cNvSpPr txBox="1"/>
          <p:nvPr/>
        </p:nvSpPr>
        <p:spPr>
          <a:xfrm>
            <a:off x="0" y="962186"/>
            <a:ext cx="4401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Operational and Administrative Activities</a:t>
            </a:r>
          </a:p>
          <a:p>
            <a:r>
              <a:rPr lang="en-US" dirty="0">
                <a:solidFill>
                  <a:srgbClr val="FF0000"/>
                </a:solidFill>
              </a:rPr>
              <a:t>{notification, alerts, group hierarchy updates}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3804015-B7B4-416D-A7B2-15297B71712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38640" y="1355760"/>
              <a:ext cx="5899680" cy="3365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3804015-B7B4-416D-A7B2-15297B7171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22800" y="1292400"/>
                <a:ext cx="5931000" cy="34923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47D3D3B-E024-4FFC-83A4-3F6FE45E9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14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968"/>
    </mc:Choice>
    <mc:Fallback>
      <p:transition spd="slow" advTm="170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E11B56-958B-449B-A5D0-0236D6C8F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219972-6AD7-4CF5-8D6D-E172529283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2060"/>
                </a:solidFill>
              </a:rPr>
              <a:t>Formal Specification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2145C7-A9EF-47C8-8194-346CDC9AA8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AD83C6-9F02-4628-B8AF-0048A49AE52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3C68B0-70BB-491F-AA6A-D606025A7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34" y="1163094"/>
            <a:ext cx="8691722" cy="268369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A516FD-8025-45E0-AD03-041442B0A3B9}"/>
              </a:ext>
            </a:extLst>
          </p:cNvPr>
          <p:cNvCxnSpPr/>
          <p:nvPr/>
        </p:nvCxnSpPr>
        <p:spPr>
          <a:xfrm>
            <a:off x="420413" y="2333297"/>
            <a:ext cx="193390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B4EEF9C-996D-44C3-B631-817384C3F9E2}"/>
              </a:ext>
            </a:extLst>
          </p:cNvPr>
          <p:cNvCxnSpPr>
            <a:cxnSpLocks/>
          </p:cNvCxnSpPr>
          <p:nvPr/>
        </p:nvCxnSpPr>
        <p:spPr>
          <a:xfrm>
            <a:off x="420413" y="3846786"/>
            <a:ext cx="296391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C38794D-E16E-41E8-B61F-170C8BEC6242}"/>
              </a:ext>
            </a:extLst>
          </p:cNvPr>
          <p:cNvSpPr txBox="1"/>
          <p:nvPr/>
        </p:nvSpPr>
        <p:spPr>
          <a:xfrm>
            <a:off x="5900212" y="2054038"/>
            <a:ext cx="152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Attribute Type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9714D6-7868-40F7-9D09-5638DD7D7112}"/>
              </a:ext>
            </a:extLst>
          </p:cNvPr>
          <p:cNvSpPr txBox="1"/>
          <p:nvPr/>
        </p:nvSpPr>
        <p:spPr>
          <a:xfrm>
            <a:off x="958620" y="3846786"/>
            <a:ext cx="1720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Group Hierarchy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84242C-4150-4079-9031-950E873DC759}"/>
              </a:ext>
            </a:extLst>
          </p:cNvPr>
          <p:cNvSpPr txBox="1"/>
          <p:nvPr/>
        </p:nvSpPr>
        <p:spPr>
          <a:xfrm>
            <a:off x="5396549" y="1651606"/>
            <a:ext cx="1902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Attribute Function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5BCD68-8DC1-46D1-9561-56C402E4A46D}"/>
              </a:ext>
            </a:extLst>
          </p:cNvPr>
          <p:cNvCxnSpPr>
            <a:cxnSpLocks/>
          </p:cNvCxnSpPr>
          <p:nvPr/>
        </p:nvCxnSpPr>
        <p:spPr>
          <a:xfrm flipH="1" flipV="1">
            <a:off x="2034522" y="2962348"/>
            <a:ext cx="4268066" cy="1641182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C48F117-8A3B-49D8-8DA9-F4D333709E8A}"/>
              </a:ext>
            </a:extLst>
          </p:cNvPr>
          <p:cNvSpPr txBox="1"/>
          <p:nvPr/>
        </p:nvSpPr>
        <p:spPr>
          <a:xfrm>
            <a:off x="5774088" y="4553064"/>
            <a:ext cx="1917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Attribute Mapping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82ED403-F4DE-4F5D-BC32-BEA9A8CFAB66}"/>
              </a:ext>
            </a:extLst>
          </p:cNvPr>
          <p:cNvCxnSpPr>
            <a:cxnSpLocks/>
          </p:cNvCxnSpPr>
          <p:nvPr/>
        </p:nvCxnSpPr>
        <p:spPr>
          <a:xfrm>
            <a:off x="424365" y="2911882"/>
            <a:ext cx="263284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D7384C6-7545-4C16-A339-2FE371A7A77E}"/>
              </a:ext>
            </a:extLst>
          </p:cNvPr>
          <p:cNvCxnSpPr>
            <a:cxnSpLocks/>
          </p:cNvCxnSpPr>
          <p:nvPr/>
        </p:nvCxnSpPr>
        <p:spPr>
          <a:xfrm>
            <a:off x="380118" y="1939159"/>
            <a:ext cx="49706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D23A8E5-4EC4-4DA4-B567-9D929E7D2A6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81200" y="1260000"/>
              <a:ext cx="5716440" cy="3134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D23A8E5-4EC4-4DA4-B567-9D929E7D2A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5360" y="1196640"/>
                <a:ext cx="5747760" cy="32612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D1C2790-FEEC-43F0-9D3E-B80F86D9DA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41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872"/>
    </mc:Choice>
    <mc:Fallback>
      <p:transition spd="slow" advTm="103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E11B56-958B-449B-A5D0-0236D6C8F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219972-6AD7-4CF5-8D6D-E172529283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2060"/>
                </a:solidFill>
              </a:rPr>
              <a:t>Formal Specification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2145C7-A9EF-47C8-8194-346CDC9AA8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AD83C6-9F02-4628-B8AF-0048A49AE52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7252E3-AA5D-445E-AB4F-CD46F9A63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53" y="1055077"/>
            <a:ext cx="8698889" cy="3133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6E4323-4196-42FA-8439-01A2A7E6381F}"/>
              </a:ext>
            </a:extLst>
          </p:cNvPr>
          <p:cNvSpPr txBox="1"/>
          <p:nvPr/>
        </p:nvSpPr>
        <p:spPr>
          <a:xfrm>
            <a:off x="4285139" y="4813659"/>
            <a:ext cx="227023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Attributes Inheritance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37495C-2874-4CBA-AE69-CB32B8208BC6}"/>
              </a:ext>
            </a:extLst>
          </p:cNvPr>
          <p:cNvSpPr txBox="1"/>
          <p:nvPr/>
        </p:nvSpPr>
        <p:spPr>
          <a:xfrm>
            <a:off x="998485" y="4813659"/>
            <a:ext cx="254350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Attributes more Dynamic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128ACBB-54CA-4D75-8B7B-2F80C8C755A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81920" y="1754640"/>
              <a:ext cx="4512600" cy="37400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128ACBB-54CA-4D75-8B7B-2F80C8C755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66080" y="1691280"/>
                <a:ext cx="4543920" cy="386676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E44DAFD-150C-4975-BDCD-9A4402528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09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911"/>
    </mc:Choice>
    <mc:Fallback>
      <p:transition spd="slow" advTm="184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219972-6AD7-4CF5-8D6D-E172529283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2060"/>
                </a:solidFill>
              </a:rPr>
              <a:t>Policy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2145C7-A9EF-47C8-8194-346CDC9AA8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AD83C6-9F02-4628-B8AF-0048A49AE521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86590E-ACB8-490C-89E9-7830B6218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055077"/>
            <a:ext cx="9144000" cy="14836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6CF02C3-7660-420D-8F25-25719084C2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5613" y="2640901"/>
                <a:ext cx="8912771" cy="3356788"/>
              </a:xfrm>
            </p:spPr>
            <p:txBody>
              <a:bodyPr>
                <a:normAutofit lnSpcReduction="10000"/>
              </a:bodyPr>
              <a:lstStyle/>
              <a:p>
                <a:pPr>
                  <a:buFont typeface="Wingdings" panose="05000000000000000000" pitchFamily="2" charset="2"/>
                  <a:buChar char="v"/>
                </a:pPr>
                <a:r>
                  <a:rPr lang="en-US" dirty="0"/>
                  <a:t> Administrators in the police department can send alert to location-groups in city limits.</a:t>
                </a:r>
              </a:p>
              <a:p>
                <a:pPr marL="0" indent="0">
                  <a:buNone/>
                </a:pPr>
                <a:r>
                  <a:rPr lang="en-US" dirty="0"/>
                  <a:t>    </a:t>
                </a:r>
                <a:r>
                  <a:rPr lang="en-US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Auth</a:t>
                </a:r>
                <a:r>
                  <a:rPr lang="en-US" baseline="-25000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alert</a:t>
                </a:r>
                <a:r>
                  <a:rPr lang="en-US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u:U</a:t>
                </a:r>
                <a:r>
                  <a:rPr lang="en-US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 g:G) ::  dept (u)  Police ʌ parent-city(g) = Austin ʌ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								Austin </a:t>
                </a:r>
                <a14:m>
                  <m:oMath xmlns:m="http://schemas.openxmlformats.org/officeDocument/2006/math">
                    <m:r>
                      <a:rPr lang="en-US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jursidiction</m:t>
                    </m:r>
                    <m:r>
                      <a:rPr lang="en-US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u</m:t>
                        </m:r>
                      </m:e>
                    </m:d>
                    <m:r>
                      <a:rPr lang="en-US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284163" indent="-284163">
                  <a:buFont typeface="Wingdings" panose="05000000000000000000" pitchFamily="2" charset="2"/>
                  <a:buChar char="v"/>
                </a:pPr>
                <a:r>
                  <a:rPr lang="en-US" dirty="0"/>
                  <a:t>Only mechanic in the technician department from Toyota-X dealership must be able to read sensor in Camry LE. Further, this operation must be done between time 9 am to 6 pm. </a:t>
                </a:r>
              </a:p>
              <a:p>
                <a:pPr marL="0" indent="0">
                  <a:buNone/>
                </a:pPr>
                <a:r>
                  <a:rPr lang="en-US" dirty="0"/>
                  <a:t>   </a:t>
                </a:r>
                <a:r>
                  <a:rPr lang="en-US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Auth</a:t>
                </a:r>
                <a:r>
                  <a:rPr lang="en-US" baseline="-25000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read</a:t>
                </a:r>
                <a:r>
                  <a:rPr lang="en-US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u:U</a:t>
                </a:r>
                <a:r>
                  <a:rPr lang="en-US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  <a:r>
                  <a:rPr lang="en-US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co:CO</a:t>
                </a:r>
                <a:r>
                  <a:rPr lang="en-US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 ::  role (u)  Technician ʌ employer(u) = Toyota-X ʌ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				make (co) = Toyota ʌ model(co) = Camry LE ʌ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				</a:t>
                </a:r>
                <a:r>
                  <a:rPr lang="en-US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operation_time</a:t>
                </a:r>
                <a:r>
                  <a:rPr lang="en-US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(u) </a:t>
                </a:r>
                <a14:m>
                  <m:oMath xmlns:m="http://schemas.openxmlformats.org/officeDocument/2006/math">
                    <m:r>
                      <a:rPr 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{9am,10,11…6pm}  </a:t>
                </a: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457200" indent="-457200">
                  <a:buAutoNum type="arabicPeriod"/>
                </a:pPr>
                <a:endParaRPr lang="en-US" dirty="0"/>
              </a:p>
              <a:p>
                <a:pPr marL="457200" indent="-457200"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6CF02C3-7660-420D-8F25-25719084C2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5613" y="2640901"/>
                <a:ext cx="8912771" cy="3356788"/>
              </a:xfrm>
              <a:blipFill>
                <a:blip r:embed="rId5"/>
                <a:stretch>
                  <a:fillRect l="-684" t="-2722" b="-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AF3D664-5513-4EB9-9087-4D884945627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86920" y="3070080"/>
              <a:ext cx="8147880" cy="2919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AF3D664-5513-4EB9-9087-4D88494562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1080" y="3006720"/>
                <a:ext cx="8179200" cy="30459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ED2570B-9D42-4D5C-A56A-B7D9A5BE0F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68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831"/>
    </mc:Choice>
    <mc:Fallback>
      <p:transition spd="slow" advTm="152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498544-B8AC-4A62-91E3-BBCE9618E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BF8C2A-0644-4B1B-ADE7-8B809B06E0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2060"/>
                </a:solidFill>
              </a:rPr>
              <a:t>Activity Authorization Decision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13C96-F0C7-4D2B-AEE5-519191609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AD83C6-9F02-4628-B8AF-0048A49AE521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D86F97-B927-4560-850A-4A03136D6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089522"/>
            <a:ext cx="9144000" cy="1020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204B7F-B7D6-4189-9259-FFAF3A0B1A68}"/>
              </a:ext>
            </a:extLst>
          </p:cNvPr>
          <p:cNvSpPr txBox="1"/>
          <p:nvPr/>
        </p:nvSpPr>
        <p:spPr>
          <a:xfrm>
            <a:off x="523546" y="2225458"/>
            <a:ext cx="5402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Evaluate all relevant policies to make a decision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9F0000-4DA7-4998-8F44-C0C9B5787969}"/>
              </a:ext>
            </a:extLst>
          </p:cNvPr>
          <p:cNvSpPr txBox="1"/>
          <p:nvPr/>
        </p:nvSpPr>
        <p:spPr>
          <a:xfrm>
            <a:off x="187215" y="1820675"/>
            <a:ext cx="7411764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CFA93-37DF-4071-8931-06E2834F3EB8}"/>
              </a:ext>
            </a:extLst>
          </p:cNvPr>
          <p:cNvSpPr txBox="1"/>
          <p:nvPr/>
        </p:nvSpPr>
        <p:spPr>
          <a:xfrm>
            <a:off x="343885" y="3182034"/>
            <a:ext cx="4687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 restaurant in group A must be allowed to send notifications to all vehicles in location group A and group B.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8CCF29-D3E8-4FC7-BFE5-967F0E2AF845}"/>
              </a:ext>
            </a:extLst>
          </p:cNvPr>
          <p:cNvSpPr txBox="1"/>
          <p:nvPr/>
        </p:nvSpPr>
        <p:spPr>
          <a:xfrm>
            <a:off x="343885" y="5032906"/>
            <a:ext cx="4852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 only want notifications from Cheesecake factory.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4E3DB9-A92D-42DF-84E0-8A37C7B3FFDC}"/>
              </a:ext>
            </a:extLst>
          </p:cNvPr>
          <p:cNvSpPr txBox="1"/>
          <p:nvPr/>
        </p:nvSpPr>
        <p:spPr>
          <a:xfrm>
            <a:off x="6117021" y="3549079"/>
            <a:ext cx="2196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System defined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3AE496-C0A4-4BE6-9C71-9CFDE6904841}"/>
              </a:ext>
            </a:extLst>
          </p:cNvPr>
          <p:cNvSpPr txBox="1"/>
          <p:nvPr/>
        </p:nvSpPr>
        <p:spPr>
          <a:xfrm>
            <a:off x="6117021" y="5092817"/>
            <a:ext cx="2196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User Preference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4EB8E8-4B38-48A8-B994-5CE5C814FB03}"/>
              </a:ext>
            </a:extLst>
          </p:cNvPr>
          <p:cNvSpPr txBox="1"/>
          <p:nvPr/>
        </p:nvSpPr>
        <p:spPr>
          <a:xfrm>
            <a:off x="6363422" y="4320948"/>
            <a:ext cx="108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DECISION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7D58122-4A84-47C5-8523-C392003DD78E}"/>
              </a:ext>
            </a:extLst>
          </p:cNvPr>
          <p:cNvCxnSpPr>
            <a:cxnSpLocks/>
          </p:cNvCxnSpPr>
          <p:nvPr/>
        </p:nvCxnSpPr>
        <p:spPr>
          <a:xfrm>
            <a:off x="6284297" y="3918411"/>
            <a:ext cx="0" cy="1139430"/>
          </a:xfrm>
          <a:prstGeom prst="straightConnector1">
            <a:avLst/>
          </a:prstGeom>
          <a:ln w="1905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5014C48-C07E-4D22-8296-F0A59B94A4B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89280" y="2129400"/>
              <a:ext cx="5349600" cy="34052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5014C48-C07E-4D22-8296-F0A59B94A4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73440" y="2066040"/>
                <a:ext cx="5380920" cy="353196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7A78654B-CE96-4E54-9AD3-6AB4A45583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85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257"/>
    </mc:Choice>
    <mc:Fallback>
      <p:transition spd="slow" advTm="78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3B6E35-50A4-4B98-8BE4-A5EE58C12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790AC4-2D89-4115-83CC-355583A9CF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0711" y="1889466"/>
            <a:ext cx="5682578" cy="1539534"/>
          </a:xfrm>
        </p:spPr>
        <p:txBody>
          <a:bodyPr/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Implementation in </a:t>
            </a:r>
            <a:br>
              <a:rPr lang="en-US" sz="2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Amazon Web Services (AWS)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F0A1A-95D1-44F7-886F-29D59CA783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AD83C6-9F02-4628-B8AF-0048A49AE521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83D9A5C-5C59-47E4-BAD1-C7BAFBA84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8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75"/>
    </mc:Choice>
    <mc:Fallback>
      <p:transition spd="slow" advTm="10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7A740A7B-5518-4ADA-B4DB-24674E3EB7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93" y="1220390"/>
            <a:ext cx="4209707" cy="456962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8300DE7-E859-4076-97D1-87BFFCD1AC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2060"/>
                </a:solidFill>
              </a:rPr>
              <a:t>Vehicles and Groups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CA497-F6DF-42DF-8AD7-AE19AD6AA6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AD83C6-9F02-4628-B8AF-0048A49AE521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9813B5-65F8-4D8D-B8F0-A2074773F9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539" y="3129511"/>
            <a:ext cx="4209707" cy="25080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541C1C-1296-4CB0-85B0-3B2E64FB8637}"/>
              </a:ext>
            </a:extLst>
          </p:cNvPr>
          <p:cNvSpPr txBox="1"/>
          <p:nvPr/>
        </p:nvSpPr>
        <p:spPr>
          <a:xfrm>
            <a:off x="5002924" y="1220390"/>
            <a:ext cx="2217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 Location Groups </a:t>
            </a:r>
          </a:p>
          <a:p>
            <a:r>
              <a:rPr lang="en-US" dirty="0">
                <a:solidFill>
                  <a:srgbClr val="FF0000"/>
                </a:solidFill>
              </a:rPr>
              <a:t>(static demarcation)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51009A4-599B-48E1-8FAD-B263A23FC927}"/>
              </a:ext>
            </a:extLst>
          </p:cNvPr>
          <p:cNvCxnSpPr>
            <a:cxnSpLocks/>
          </p:cNvCxnSpPr>
          <p:nvPr/>
        </p:nvCxnSpPr>
        <p:spPr>
          <a:xfrm flipH="1">
            <a:off x="3972910" y="2426644"/>
            <a:ext cx="1849821" cy="74818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8B4020-BFF7-479B-AB9F-181F96179DCF}"/>
              </a:ext>
            </a:extLst>
          </p:cNvPr>
          <p:cNvSpPr txBox="1"/>
          <p:nvPr/>
        </p:nvSpPr>
        <p:spPr>
          <a:xfrm>
            <a:off x="5822731" y="2039797"/>
            <a:ext cx="2837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Vehicles movement</a:t>
            </a:r>
          </a:p>
          <a:p>
            <a:r>
              <a:rPr lang="en-US" dirty="0">
                <a:solidFill>
                  <a:srgbClr val="FF0000"/>
                </a:solidFill>
              </a:rPr>
              <a:t>(coordinates generated using Google API)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305638-0A47-4E93-A539-B20D22038746}"/>
              </a:ext>
            </a:extLst>
          </p:cNvPr>
          <p:cNvSpPr txBox="1"/>
          <p:nvPr/>
        </p:nvSpPr>
        <p:spPr>
          <a:xfrm>
            <a:off x="5686096" y="5695911"/>
            <a:ext cx="3531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Snapshot (table keeps changing)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47055E4-9624-45EC-87F4-45DB55D597D5}"/>
              </a:ext>
            </a:extLst>
          </p:cNvPr>
          <p:cNvCxnSpPr/>
          <p:nvPr/>
        </p:nvCxnSpPr>
        <p:spPr>
          <a:xfrm flipH="1" flipV="1">
            <a:off x="7241627" y="4383560"/>
            <a:ext cx="861849" cy="1254050"/>
          </a:xfrm>
          <a:prstGeom prst="straightConnector1">
            <a:avLst/>
          </a:prstGeom>
          <a:ln w="19050">
            <a:solidFill>
              <a:srgbClr val="EB0F0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889D23C-E27B-4152-865B-6C202F7FB50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96640" y="2241000"/>
              <a:ext cx="6688800" cy="3772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889D23C-E27B-4152-865B-6C202F7FB5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80800" y="2177640"/>
                <a:ext cx="6720120" cy="38988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CB4E9A3-227A-4CFF-9B15-DD9A826BD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88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303"/>
    </mc:Choice>
    <mc:Fallback>
      <p:transition spd="slow" advTm="52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22461E-18A2-4F2B-972C-C8491CD5E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055077"/>
            <a:ext cx="8273613" cy="512188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Administrative Policy </a:t>
            </a:r>
          </a:p>
          <a:p>
            <a:pPr marL="458788" lvl="1" indent="-342900">
              <a:buFont typeface="Wingdings" panose="05000000000000000000" pitchFamily="2" charset="2"/>
              <a:buChar char="v"/>
            </a:pPr>
            <a:r>
              <a:rPr lang="en-US" sz="2000" dirty="0"/>
              <a:t>Road side motion sensor with [</a:t>
            </a:r>
            <a:r>
              <a:rPr lang="en-US" sz="2000" dirty="0">
                <a:solidFill>
                  <a:srgbClr val="FF0000"/>
                </a:solidFill>
              </a:rPr>
              <a:t>id = 1</a:t>
            </a:r>
            <a:r>
              <a:rPr lang="en-US" sz="2000" dirty="0"/>
              <a:t>] and current GPS in group [</a:t>
            </a:r>
            <a:r>
              <a:rPr lang="en-US" sz="2000" dirty="0">
                <a:solidFill>
                  <a:srgbClr val="FF0000"/>
                </a:solidFill>
              </a:rPr>
              <a:t>Location-A</a:t>
            </a:r>
            <a:r>
              <a:rPr lang="en-US" sz="2000" dirty="0"/>
              <a:t>] can only [</a:t>
            </a:r>
            <a:r>
              <a:rPr lang="en-US" sz="2000" dirty="0">
                <a:solidFill>
                  <a:srgbClr val="FF0000"/>
                </a:solidFill>
              </a:rPr>
              <a:t>modify</a:t>
            </a:r>
            <a:r>
              <a:rPr lang="en-US" sz="2000" dirty="0"/>
              <a:t>] attribute [</a:t>
            </a:r>
            <a:r>
              <a:rPr lang="en-US" sz="2000" dirty="0">
                <a:solidFill>
                  <a:srgbClr val="FF0000"/>
                </a:solidFill>
              </a:rPr>
              <a:t>Deer Threat</a:t>
            </a:r>
            <a:r>
              <a:rPr lang="en-US" sz="2000" dirty="0"/>
              <a:t>] to value [</a:t>
            </a:r>
            <a:r>
              <a:rPr lang="en-US" sz="2000" dirty="0">
                <a:solidFill>
                  <a:srgbClr val="FF0000"/>
                </a:solidFill>
              </a:rPr>
              <a:t>ON, OFF</a:t>
            </a:r>
            <a:r>
              <a:rPr lang="en-US" sz="2000" dirty="0"/>
              <a:t>] for group [</a:t>
            </a:r>
            <a:r>
              <a:rPr lang="en-US" sz="2000" dirty="0">
                <a:solidFill>
                  <a:srgbClr val="FF0000"/>
                </a:solidFill>
              </a:rPr>
              <a:t>Location-A</a:t>
            </a:r>
            <a:r>
              <a:rPr lang="en-US" sz="2000" dirty="0"/>
              <a:t>].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Operational Policy</a:t>
            </a:r>
          </a:p>
          <a:p>
            <a:pPr marL="112713" indent="0">
              <a:buNone/>
            </a:pPr>
            <a:r>
              <a:rPr lang="en-US" dirty="0">
                <a:solidFill>
                  <a:srgbClr val="00B050"/>
                </a:solidFill>
              </a:rPr>
              <a:t>Restaurant Notification Use Case</a:t>
            </a:r>
          </a:p>
          <a:p>
            <a:pPr marL="112713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System Defined Policy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A restaurant located within group [</a:t>
            </a:r>
            <a:r>
              <a:rPr lang="en-US" dirty="0">
                <a:solidFill>
                  <a:srgbClr val="FF0000"/>
                </a:solidFill>
              </a:rPr>
              <a:t>Location-A</a:t>
            </a:r>
            <a:r>
              <a:rPr lang="en-US" dirty="0"/>
              <a:t>] can only [</a:t>
            </a:r>
            <a:r>
              <a:rPr lang="en-US" dirty="0">
                <a:solidFill>
                  <a:srgbClr val="FF0000"/>
                </a:solidFill>
              </a:rPr>
              <a:t>send  notifications</a:t>
            </a:r>
            <a:r>
              <a:rPr lang="en-US" dirty="0"/>
              <a:t>] to members of groups [</a:t>
            </a:r>
            <a:r>
              <a:rPr lang="en-US" dirty="0">
                <a:solidFill>
                  <a:srgbClr val="FF0000"/>
                </a:solidFill>
              </a:rPr>
              <a:t>Location-A, Location-B</a:t>
            </a:r>
            <a:r>
              <a:rPr lang="en-US" dirty="0"/>
              <a:t>].</a:t>
            </a:r>
          </a:p>
          <a:p>
            <a:pPr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 User Preferences</a:t>
            </a: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Send notifications only between [</a:t>
            </a:r>
            <a:r>
              <a:rPr lang="en-US" dirty="0">
                <a:solidFill>
                  <a:srgbClr val="FF0000"/>
                </a:solidFill>
              </a:rPr>
              <a:t>7 pm to 9 pm</a:t>
            </a:r>
            <a:r>
              <a:rPr lang="en-US" dirty="0"/>
              <a:t>] only on [</a:t>
            </a:r>
            <a:r>
              <a:rPr lang="en-US" dirty="0">
                <a:solidFill>
                  <a:srgbClr val="FF0000"/>
                </a:solidFill>
              </a:rPr>
              <a:t>Wednesdays</a:t>
            </a:r>
            <a:r>
              <a:rPr lang="en-US" dirty="0"/>
              <a:t>].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BD9EC-14CE-4D61-9D8A-3AAD77D667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AD83C6-9F02-4628-B8AF-0048A49AE52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4683EF76-8817-4FBA-9129-C46490312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/>
          <a:lstStyle/>
          <a:p>
            <a:r>
              <a:rPr lang="en-US" sz="2400" dirty="0">
                <a:solidFill>
                  <a:srgbClr val="002060"/>
                </a:solidFill>
              </a:rPr>
              <a:t>Implemented Policies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4694564-6A29-4CC7-A2C5-B11B17D5821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4840" y="1267920"/>
              <a:ext cx="7948800" cy="4545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4694564-6A29-4CC7-A2C5-B11B17D582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000" y="1204560"/>
                <a:ext cx="7980120" cy="46724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4B5CA69-931D-4829-B369-DCFBFBAD1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2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631"/>
    </mc:Choice>
    <mc:Fallback>
      <p:transition spd="slow" advTm="102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46F07243-61A8-4FB3-9753-988CBCE67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1560937"/>
            <a:ext cx="6789907" cy="3736126"/>
          </a:xfr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4FD6A5D7-4F97-4D23-AB95-CA5B09EBF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5589" y="272374"/>
            <a:ext cx="4932822" cy="530416"/>
          </a:xfrm>
        </p:spPr>
        <p:txBody>
          <a:bodyPr/>
          <a:lstStyle/>
          <a:p>
            <a:r>
              <a:rPr lang="en-US" sz="2800" dirty="0">
                <a:solidFill>
                  <a:srgbClr val="002060"/>
                </a:solidFill>
              </a:rPr>
              <a:t>Connected Cars Ecosystem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436F18-F4F3-491F-B954-5B053BB95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49DAFE-3CFE-49B4-93D3-7F8C53903BE1}" type="slidenum">
              <a:rPr lang="en-US" smtClean="0"/>
              <a:t>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E7782E9-C189-4CC2-8FE2-350055F8223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877840" y="5414760"/>
              <a:ext cx="558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E7782E9-C189-4CC2-8FE2-350055F8223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62000" y="5351400"/>
                <a:ext cx="589680" cy="1270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8212278-65BD-4BFA-9C11-5896798683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37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78"/>
    </mc:Choice>
    <mc:Fallback>
      <p:transition spd="slow" advTm="60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332A43-670A-4040-BFF1-AAC680030D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8726" y="334302"/>
            <a:ext cx="4932822" cy="462224"/>
          </a:xfrm>
        </p:spPr>
        <p:txBody>
          <a:bodyPr/>
          <a:lstStyle/>
          <a:p>
            <a:r>
              <a:rPr lang="en-US" sz="2400" dirty="0">
                <a:solidFill>
                  <a:srgbClr val="002060"/>
                </a:solidFill>
              </a:rPr>
              <a:t>Performance Metrics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74E063-D720-4213-A4B8-60E90F9FD7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AD83C6-9F02-4628-B8AF-0048A49AE521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52CB139-058F-40DE-BD4B-676A87F884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10363"/>
              </p:ext>
            </p:extLst>
          </p:nvPr>
        </p:nvGraphicFramePr>
        <p:xfrm>
          <a:off x="672663" y="2205603"/>
          <a:ext cx="2806262" cy="2194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67310">
                  <a:extLst>
                    <a:ext uri="{9D8B030D-6E8A-4147-A177-3AD203B41FA5}">
                      <a16:colId xmlns:a16="http://schemas.microsoft.com/office/drawing/2014/main" val="3230930006"/>
                    </a:ext>
                  </a:extLst>
                </a:gridCol>
                <a:gridCol w="1638952">
                  <a:extLst>
                    <a:ext uri="{9D8B030D-6E8A-4147-A177-3AD203B41FA5}">
                      <a16:colId xmlns:a16="http://schemas.microsoft.com/office/drawing/2014/main" val="2136436183"/>
                    </a:ext>
                  </a:extLst>
                </a:gridCol>
              </a:tblGrid>
              <a:tr h="6496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Number of Requests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Policy Enforcer Execution Time 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(in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ms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4562287"/>
                  </a:ext>
                </a:extLst>
              </a:tr>
              <a:tr h="27816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0.0501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3728995"/>
                  </a:ext>
                </a:extLst>
              </a:tr>
              <a:tr h="27816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0.1011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325689"/>
                  </a:ext>
                </a:extLst>
              </a:tr>
              <a:tr h="27816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0.1264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2238117"/>
                  </a:ext>
                </a:extLst>
              </a:tr>
              <a:tr h="27816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0.1630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8873071"/>
                  </a:ext>
                </a:extLst>
              </a:tr>
              <a:tr h="27816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0.1999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465704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1E84632-AADC-4AA2-AFB3-DF41BF4AD8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163861"/>
              </p:ext>
            </p:extLst>
          </p:nvPr>
        </p:nvGraphicFramePr>
        <p:xfrm>
          <a:off x="4671425" y="2011293"/>
          <a:ext cx="3511302" cy="25831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70434">
                  <a:extLst>
                    <a:ext uri="{9D8B030D-6E8A-4147-A177-3AD203B41FA5}">
                      <a16:colId xmlns:a16="http://schemas.microsoft.com/office/drawing/2014/main" val="2108102890"/>
                    </a:ext>
                  </a:extLst>
                </a:gridCol>
                <a:gridCol w="1170434">
                  <a:extLst>
                    <a:ext uri="{9D8B030D-6E8A-4147-A177-3AD203B41FA5}">
                      <a16:colId xmlns:a16="http://schemas.microsoft.com/office/drawing/2014/main" val="236996429"/>
                    </a:ext>
                  </a:extLst>
                </a:gridCol>
                <a:gridCol w="1170434">
                  <a:extLst>
                    <a:ext uri="{9D8B030D-6E8A-4147-A177-3AD203B41FA5}">
                      <a16:colId xmlns:a16="http://schemas.microsoft.com/office/drawing/2014/main" val="2165814710"/>
                    </a:ext>
                  </a:extLst>
                </a:gridCol>
              </a:tblGrid>
              <a:tr h="29124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CARS NOTIFIED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3604436"/>
                  </a:ext>
                </a:extLst>
              </a:tr>
              <a:tr h="49287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  <a:r>
                        <a:rPr lang="en-US" b="1" baseline="30000" dirty="0"/>
                        <a:t>th</a:t>
                      </a:r>
                      <a:r>
                        <a:rPr lang="en-US" b="1" dirty="0"/>
                        <a:t> Request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With ABAC Policy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Without Policy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4005240"/>
                  </a:ext>
                </a:extLst>
              </a:tr>
              <a:tr h="29124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41</a:t>
                      </a:r>
                      <a:r>
                        <a:rPr lang="en-US" baseline="30000" dirty="0"/>
                        <a:t>st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4865498"/>
                  </a:ext>
                </a:extLst>
              </a:tr>
              <a:tr h="29124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</a:t>
                      </a:r>
                      <a:r>
                        <a:rPr lang="en-US" baseline="30000" dirty="0"/>
                        <a:t>nd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7119441"/>
                  </a:ext>
                </a:extLst>
              </a:tr>
              <a:tr h="29124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</a:t>
                      </a:r>
                      <a:r>
                        <a:rPr lang="en-US" baseline="30000" dirty="0"/>
                        <a:t>rd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3679862"/>
                  </a:ext>
                </a:extLst>
              </a:tr>
              <a:tr h="29124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44</a:t>
                      </a:r>
                      <a:r>
                        <a:rPr lang="en-US" baseline="30000" dirty="0"/>
                        <a:t>th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4318358"/>
                  </a:ext>
                </a:extLst>
              </a:tr>
              <a:tr h="29124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</a:t>
                      </a:r>
                      <a:r>
                        <a:rPr lang="en-US" baseline="30000" dirty="0"/>
                        <a:t>th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7043334"/>
                  </a:ext>
                </a:extLst>
              </a:tr>
              <a:tr h="29124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</a:t>
                      </a:r>
                      <a:r>
                        <a:rPr lang="en-US" baseline="30000" dirty="0"/>
                        <a:t>th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463817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C26A5BC-AC93-479A-8C34-6BB453703E9C}"/>
              </a:ext>
            </a:extLst>
          </p:cNvPr>
          <p:cNvSpPr txBox="1"/>
          <p:nvPr/>
        </p:nvSpPr>
        <p:spPr>
          <a:xfrm>
            <a:off x="819808" y="4594473"/>
            <a:ext cx="2659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Policy Enforcement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3BAA1F-5F47-48CA-8526-4C1CC475BFCA}"/>
              </a:ext>
            </a:extLst>
          </p:cNvPr>
          <p:cNvSpPr txBox="1"/>
          <p:nvPr/>
        </p:nvSpPr>
        <p:spPr>
          <a:xfrm>
            <a:off x="4871903" y="4763750"/>
            <a:ext cx="34096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Relevance of Alerts and Notifications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6DC4C72-E294-4A4D-BF7C-322BCCD7EE6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619440" y="2974680"/>
              <a:ext cx="4201560" cy="18342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6DC4C72-E294-4A4D-BF7C-322BCCD7EE6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03600" y="2911320"/>
                <a:ext cx="4232880" cy="19609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49B2D9A-93CC-48EF-AFE2-D8CFFE08BE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60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792"/>
    </mc:Choice>
    <mc:Fallback>
      <p:transition spd="slow" advTm="81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332A43-670A-4040-BFF1-AAC680030D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8726" y="334302"/>
            <a:ext cx="4932822" cy="462224"/>
          </a:xfrm>
        </p:spPr>
        <p:txBody>
          <a:bodyPr/>
          <a:lstStyle/>
          <a:p>
            <a:r>
              <a:rPr lang="en-US" sz="2400" dirty="0">
                <a:solidFill>
                  <a:srgbClr val="002060"/>
                </a:solidFill>
              </a:rPr>
              <a:t>Performance Metrics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74E063-D720-4213-A4B8-60E90F9FD7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AD83C6-9F02-4628-B8AF-0048A49AE521}" type="slidenum">
              <a:rPr lang="en-US" smtClean="0"/>
              <a:t>21</a:t>
            </a:fld>
            <a:endParaRPr lang="en-US"/>
          </a:p>
        </p:txBody>
      </p:sp>
      <p:pic>
        <p:nvPicPr>
          <p:cNvPr id="10" name="Picture 9" descr="A close up of a map&#10;&#10;Description generated with high confidence">
            <a:extLst>
              <a:ext uri="{FF2B5EF4-FFF2-40B4-BE49-F238E27FC236}">
                <a16:creationId xmlns:a16="http://schemas.microsoft.com/office/drawing/2014/main" id="{08F6C331-D422-4EAD-B497-8FA1D52409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254" y="1775425"/>
            <a:ext cx="4705490" cy="2859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E4A7D1-8CD3-4D2B-844A-0C3CB2F8F22B}"/>
              </a:ext>
            </a:extLst>
          </p:cNvPr>
          <p:cNvSpPr txBox="1"/>
          <p:nvPr/>
        </p:nvSpPr>
        <p:spPr>
          <a:xfrm>
            <a:off x="2684612" y="4758200"/>
            <a:ext cx="4066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Comparing Policy vs No Policy Execution Time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2D6941F-B24F-4664-8D22-82BACB2A33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55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26"/>
    </mc:Choice>
    <mc:Fallback>
      <p:transition spd="slow" advTm="33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20D00D-3C7F-460F-9398-2D3BC7BC8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31775" indent="-231775">
              <a:buFont typeface="Wingdings" panose="05000000000000000000" pitchFamily="2" charset="2"/>
              <a:buChar char="Ø"/>
              <a:tabLst>
                <a:tab pos="284163" algn="l"/>
              </a:tabLst>
            </a:pPr>
            <a:r>
              <a:rPr lang="en-US" dirty="0"/>
              <a:t> Proposed an </a:t>
            </a:r>
            <a:r>
              <a:rPr lang="en-US" dirty="0">
                <a:solidFill>
                  <a:srgbClr val="00B050"/>
                </a:solidFill>
              </a:rPr>
              <a:t>Attribute Based Access Control </a:t>
            </a:r>
            <a:r>
              <a:rPr lang="en-US" dirty="0"/>
              <a:t>solution for cloud  assisted Smart Cars.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Introduced Dynamic Groups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Supports User Privacy Preferences and Location Centric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Proof of Concept implementation in AWS </a:t>
            </a:r>
          </a:p>
          <a:p>
            <a:pPr marL="342900" lvl="2" indent="0">
              <a:buNone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lvl="2" indent="-342900">
              <a:buFont typeface="Wingdings" panose="05000000000000000000" pitchFamily="2" charset="2"/>
              <a:buChar char="Ø"/>
            </a:pPr>
            <a:r>
              <a:rPr lang="en-US" sz="2100" dirty="0"/>
              <a:t>Future Research</a:t>
            </a:r>
          </a:p>
          <a:p>
            <a:pPr marL="685800" lvl="3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Extensive and detailed evaluation</a:t>
            </a:r>
          </a:p>
          <a:p>
            <a:pPr marL="685800" lvl="3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V2V and V2I secure trusted communication using Edge</a:t>
            </a:r>
          </a:p>
          <a:p>
            <a:pPr marL="685800" lvl="3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Location preserving approaches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sz="21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9B6BD4-F17B-4660-BE37-E4BA405C7D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defTabSz="414683" eaLnBrk="0" fontAlgn="base" hangingPunct="0"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r>
              <a:rPr lang="en-US" sz="2400" dirty="0">
                <a:solidFill>
                  <a:srgbClr val="002060"/>
                </a:solidFill>
                <a:ea typeface="+mn-ea"/>
              </a:rPr>
              <a:t>Conclusion and 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F6D80-D2FF-425F-8867-B79C6B4043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AD83C6-9F02-4628-B8AF-0048A49AE521}" type="slidenum">
              <a:rPr lang="en-US" smtClean="0"/>
              <a:pPr/>
              <a:t>22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ADF759E-164B-4A48-B30A-DD4FFCF82B4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38640" y="1850040"/>
              <a:ext cx="5867640" cy="23209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ADF759E-164B-4A48-B30A-DD4FFCF82B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22800" y="1786680"/>
                <a:ext cx="5898960" cy="24476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75F1DF7-CDE9-4D30-9F6E-8515CEA6C1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7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876"/>
    </mc:Choice>
    <mc:Fallback>
      <p:transition spd="slow" advTm="152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D6D833-83CC-4908-B65A-37AC2610E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90" y="1055077"/>
            <a:ext cx="8628993" cy="512188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sz="2400" dirty="0"/>
              <a:t>Contribution</a:t>
            </a:r>
            <a:endParaRPr lang="en-US" dirty="0"/>
          </a:p>
          <a:p>
            <a:pPr marL="346075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Propose formalized ABAC model for cloud assisted applications.</a:t>
            </a:r>
          </a:p>
          <a:p>
            <a:pPr marL="346075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Dynamic groups and user preferences.</a:t>
            </a:r>
          </a:p>
          <a:p>
            <a:pPr marL="346075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Implementation of the model in AWS.</a:t>
            </a:r>
          </a:p>
          <a:p>
            <a:pPr marL="346075">
              <a:buFont typeface="Wingdings" panose="05000000000000000000" pitchFamily="2" charset="2"/>
              <a:buChar char="v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284163" indent="-284163">
              <a:buFont typeface="Wingdings" panose="05000000000000000000" pitchFamily="2" charset="2"/>
              <a:buChar char="Ø"/>
            </a:pPr>
            <a:r>
              <a:rPr lang="en-US" sz="2400" dirty="0"/>
              <a:t>Scope </a:t>
            </a:r>
          </a:p>
          <a:p>
            <a:pPr marL="346075" lvl="1">
              <a:buFont typeface="Wingdings" panose="05000000000000000000" pitchFamily="2" charset="2"/>
              <a:buChar char="v"/>
            </a:pPr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 Single Central Cloud</a:t>
            </a:r>
          </a:p>
          <a:p>
            <a:pPr marL="346075" lvl="1">
              <a:buFont typeface="Wingdings" panose="05000000000000000000" pitchFamily="2" charset="2"/>
              <a:buChar char="v"/>
            </a:pPr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 No direct access and physical tampering</a:t>
            </a:r>
          </a:p>
          <a:p>
            <a:pPr marL="346075" lvl="1">
              <a:buFont typeface="Wingdings" panose="05000000000000000000" pitchFamily="2" charset="2"/>
              <a:buChar char="v"/>
            </a:pPr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 Communication Channel is encrypted.</a:t>
            </a:r>
          </a:p>
          <a:p>
            <a:pPr marL="346075" lvl="1">
              <a:buFont typeface="Wingdings" panose="05000000000000000000" pitchFamily="2" charset="2"/>
              <a:buChar char="v"/>
            </a:pPr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 Data in Cloud is secure</a:t>
            </a:r>
          </a:p>
          <a:p>
            <a:pPr marL="346075" lvl="1">
              <a:buFont typeface="Wingdings" panose="05000000000000000000" pitchFamily="2" charset="2"/>
              <a:buChar char="v"/>
            </a:pPr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 In-vehicle security not considered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D58055-F91E-4675-B32B-EA7B26DFA8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2060"/>
                </a:solidFill>
              </a:rPr>
              <a:t>Scope of Contribution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2074BC-1044-45EB-BE0F-8557DA304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AD83C6-9F02-4628-B8AF-0048A49AE521}" type="slidenum">
              <a:rPr lang="en-US" smtClean="0"/>
              <a:pPr/>
              <a:t>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4426F5D-DAB7-4EAA-848C-561E345425E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078160" y="2464200"/>
              <a:ext cx="542520" cy="25362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4426F5D-DAB7-4EAA-848C-561E345425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62320" y="2400840"/>
                <a:ext cx="573840" cy="26629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7BA3879-53B1-4970-B5E4-893DD41E52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59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933"/>
    </mc:Choice>
    <mc:Fallback>
      <p:transition spd="slow" advTm="151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B5020E-028B-4248-A584-C3EC86407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B050"/>
                </a:solidFill>
              </a:rPr>
              <a:t> ABAC</a:t>
            </a:r>
            <a:r>
              <a:rPr lang="en-US" sz="2400" dirty="0"/>
              <a:t>: Decision based on the attributes of entities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Attributes are name value pairs: </a:t>
            </a:r>
            <a:r>
              <a:rPr lang="en-US" sz="2400" dirty="0">
                <a:solidFill>
                  <a:srgbClr val="FF0000"/>
                </a:solidFill>
              </a:rPr>
              <a:t>age (Alice)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29</a:t>
            </a:r>
            <a:endParaRPr lang="en-US" sz="24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Core entities in ABAC include:</a:t>
            </a:r>
          </a:p>
          <a:p>
            <a:pPr marL="461963" indent="-287338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Users</a:t>
            </a:r>
          </a:p>
          <a:p>
            <a:pPr marL="461963" indent="-287338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Objects					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Attributes</a:t>
            </a:r>
          </a:p>
          <a:p>
            <a:pPr marL="461963" indent="-287338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Environment or Context</a:t>
            </a:r>
          </a:p>
          <a:p>
            <a:pPr marL="461963" indent="-287338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Operations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Authorization Policies</a:t>
            </a:r>
            <a:r>
              <a:rPr lang="en-US" sz="2400" dirty="0"/>
              <a:t>: determine rights just in time </a:t>
            </a:r>
          </a:p>
          <a:p>
            <a:pPr marL="461963" lvl="1" indent="-287338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retrieve attributes of relevant entities in request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Enhance flexibility and fine grained access control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98C12B-69AB-4A1E-B817-46C8E1FDA8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2060"/>
                </a:solidFill>
              </a:rPr>
              <a:t>Attribute Based Access Control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C28E0-27F4-48FB-AF37-D2605376E1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AD83C6-9F02-4628-B8AF-0048A49AE52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0109893A-41AD-4220-AEF4-A85FE65D3864}"/>
              </a:ext>
            </a:extLst>
          </p:cNvPr>
          <p:cNvSpPr/>
          <p:nvPr/>
        </p:nvSpPr>
        <p:spPr>
          <a:xfrm>
            <a:off x="4151392" y="2554865"/>
            <a:ext cx="474133" cy="1061155"/>
          </a:xfrm>
          <a:prstGeom prst="rightBrace">
            <a:avLst>
              <a:gd name="adj1" fmla="val 34609"/>
              <a:gd name="adj2" fmla="val 5000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8E0F84-9FF6-4969-8F4E-0F8FE94984A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11920" y="1260000"/>
              <a:ext cx="5469120" cy="3764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8E0F84-9FF6-4969-8F4E-0F8FE94984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96080" y="1196640"/>
                <a:ext cx="5500440" cy="38908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202BB05-FA73-4DB5-BA50-CAEA075887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55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672"/>
    </mc:Choice>
    <mc:Fallback>
      <p:transition spd="slow" advTm="176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6A185208-1C28-47B6-82C3-1907803DC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48" y="1364945"/>
            <a:ext cx="4504169" cy="4318099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CF468F00-9A31-46CC-AA6A-81EAD193EDAB}"/>
              </a:ext>
            </a:extLst>
          </p:cNvPr>
          <p:cNvSpPr txBox="1">
            <a:spLocks/>
          </p:cNvSpPr>
          <p:nvPr/>
        </p:nvSpPr>
        <p:spPr>
          <a:xfrm>
            <a:off x="2018040" y="243191"/>
            <a:ext cx="4932822" cy="5304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dirty="0">
                <a:solidFill>
                  <a:srgbClr val="002060"/>
                </a:solidFill>
              </a:rPr>
              <a:t>Location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Groups</a:t>
            </a:r>
            <a:endParaRPr lang="en-US" sz="2600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381C53-BF0B-4217-87E5-912AD82667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AD83C6-9F02-4628-B8AF-0048A49AE521}" type="slidenum">
              <a:rPr lang="en-US" smtClean="0"/>
              <a:t>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ED760A-7A67-49FD-96E8-5901AC7D65E9}"/>
              </a:ext>
            </a:extLst>
          </p:cNvPr>
          <p:cNvSpPr txBox="1"/>
          <p:nvPr/>
        </p:nvSpPr>
        <p:spPr>
          <a:xfrm>
            <a:off x="4639831" y="1174956"/>
            <a:ext cx="45041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indent="-284163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Categorizing wide locations into smaller groups.</a:t>
            </a:r>
          </a:p>
          <a:p>
            <a:pPr marL="284163" indent="-284163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Vehicles dynamically become member based on current GPS, vehicle-type or individual user preferences.</a:t>
            </a:r>
          </a:p>
          <a:p>
            <a:pPr marL="284163" indent="-284163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Ensure relevance of alerts and notifications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3BD81F4-A2B8-4C2C-B82E-D3094EB72E1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21160" y="1427400"/>
              <a:ext cx="7844760" cy="3804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3BD81F4-A2B8-4C2C-B82E-D3094EB72E1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5320" y="1364040"/>
                <a:ext cx="7876080" cy="39308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47B03D4-CC41-4D6A-A63D-DBCD783EF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99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729"/>
    </mc:Choice>
    <mc:Fallback>
      <p:transition spd="slow" advTm="134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6A185208-1C28-47B6-82C3-1907803DC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48" y="1364945"/>
            <a:ext cx="4504169" cy="4318099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CF468F00-9A31-46CC-AA6A-81EAD193EDAB}"/>
              </a:ext>
            </a:extLst>
          </p:cNvPr>
          <p:cNvSpPr txBox="1">
            <a:spLocks/>
          </p:cNvSpPr>
          <p:nvPr/>
        </p:nvSpPr>
        <p:spPr>
          <a:xfrm>
            <a:off x="2018040" y="243191"/>
            <a:ext cx="4932822" cy="5304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dirty="0">
                <a:solidFill>
                  <a:srgbClr val="002060"/>
                </a:solidFill>
              </a:rPr>
              <a:t>Attributes and Alerts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381C53-BF0B-4217-87E5-912AD82667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AD83C6-9F02-4628-B8AF-0048A49AE521}" type="slidenum">
              <a:rPr lang="en-US" smtClean="0"/>
              <a:t>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1C505A-D211-4AFD-94D4-AF2B4F0B5AEA}"/>
              </a:ext>
            </a:extLst>
          </p:cNvPr>
          <p:cNvSpPr txBox="1"/>
          <p:nvPr/>
        </p:nvSpPr>
        <p:spPr>
          <a:xfrm>
            <a:off x="6423200" y="1640249"/>
            <a:ext cx="1944052" cy="8309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Speed Limit: 50 mph</a:t>
            </a:r>
          </a:p>
          <a:p>
            <a:r>
              <a:rPr lang="en-US" sz="1600" dirty="0">
                <a:solidFill>
                  <a:srgbClr val="FF0000"/>
                </a:solidFill>
              </a:rPr>
              <a:t>Deer Threat: ON</a:t>
            </a:r>
          </a:p>
          <a:p>
            <a:r>
              <a:rPr lang="en-US" sz="1600" dirty="0">
                <a:solidFill>
                  <a:srgbClr val="FF0000"/>
                </a:solidFill>
              </a:rPr>
              <a:t>Ice on Road: NO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E4CF32-0932-4C05-8488-BF0D373844E2}"/>
              </a:ext>
            </a:extLst>
          </p:cNvPr>
          <p:cNvSpPr txBox="1"/>
          <p:nvPr/>
        </p:nvSpPr>
        <p:spPr>
          <a:xfrm>
            <a:off x="6423200" y="3013501"/>
            <a:ext cx="1944052" cy="8309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Speed Limit: 30 mph</a:t>
            </a:r>
          </a:p>
          <a:p>
            <a:r>
              <a:rPr lang="en-US" sz="1600" dirty="0">
                <a:solidFill>
                  <a:srgbClr val="FF0000"/>
                </a:solidFill>
              </a:rPr>
              <a:t>Flood Warning: ON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Road Work: 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E3C005-C27C-452B-9DA4-C7A1BC021D18}"/>
              </a:ext>
            </a:extLst>
          </p:cNvPr>
          <p:cNvSpPr txBox="1"/>
          <p:nvPr/>
        </p:nvSpPr>
        <p:spPr>
          <a:xfrm>
            <a:off x="6423200" y="4632976"/>
            <a:ext cx="1944052" cy="8309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Speed Limit: 20 mph</a:t>
            </a:r>
          </a:p>
          <a:p>
            <a:r>
              <a:rPr lang="en-US" sz="1600" dirty="0">
                <a:solidFill>
                  <a:srgbClr val="FF0000"/>
                </a:solidFill>
              </a:rPr>
              <a:t>School Zone: ON</a:t>
            </a:r>
          </a:p>
          <a:p>
            <a:r>
              <a:rPr lang="en-US" sz="1600" dirty="0">
                <a:solidFill>
                  <a:srgbClr val="FF0000"/>
                </a:solidFill>
              </a:rPr>
              <a:t>Amber Alert: ABC123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DB9B4F9-069B-4627-A6D6-67C9D6867938}"/>
              </a:ext>
            </a:extLst>
          </p:cNvPr>
          <p:cNvCxnSpPr>
            <a:cxnSpLocks/>
          </p:cNvCxnSpPr>
          <p:nvPr/>
        </p:nvCxnSpPr>
        <p:spPr>
          <a:xfrm>
            <a:off x="3447393" y="2055747"/>
            <a:ext cx="2619110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7A0FDC2-B7DF-433B-9549-6287782000DA}"/>
              </a:ext>
            </a:extLst>
          </p:cNvPr>
          <p:cNvCxnSpPr>
            <a:cxnSpLocks/>
          </p:cNvCxnSpPr>
          <p:nvPr/>
        </p:nvCxnSpPr>
        <p:spPr>
          <a:xfrm>
            <a:off x="4755539" y="3428999"/>
            <a:ext cx="1310964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B64EB77-E0D8-4C32-A63F-D424B1123F0D}"/>
              </a:ext>
            </a:extLst>
          </p:cNvPr>
          <p:cNvCxnSpPr>
            <a:cxnSpLocks/>
          </p:cNvCxnSpPr>
          <p:nvPr/>
        </p:nvCxnSpPr>
        <p:spPr>
          <a:xfrm>
            <a:off x="3216166" y="4925363"/>
            <a:ext cx="2850337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FE6B7E8-2AFB-4543-BB60-A2D09D30384C}"/>
              </a:ext>
            </a:extLst>
          </p:cNvPr>
          <p:cNvSpPr txBox="1"/>
          <p:nvPr/>
        </p:nvSpPr>
        <p:spPr>
          <a:xfrm>
            <a:off x="390671" y="5769505"/>
            <a:ext cx="8252287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Vehicles move and are assigned to different groups and inherit their attributes/alerts.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929375A-1E30-444F-8917-F181FD21C9E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588280" y="2280600"/>
              <a:ext cx="399240" cy="24487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929375A-1E30-444F-8917-F181FD21C9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72440" y="2217240"/>
                <a:ext cx="430560" cy="257544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BADD7C9-3395-4D36-B600-32609D131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03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583"/>
    </mc:Choice>
    <mc:Fallback>
      <p:transition spd="slow" advTm="65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val 38">
            <a:extLst>
              <a:ext uri="{FF2B5EF4-FFF2-40B4-BE49-F238E27FC236}">
                <a16:creationId xmlns:a16="http://schemas.microsoft.com/office/drawing/2014/main" id="{F3078310-7D7F-4972-BCF3-BA6B5EE54096}"/>
              </a:ext>
            </a:extLst>
          </p:cNvPr>
          <p:cNvSpPr/>
          <p:nvPr/>
        </p:nvSpPr>
        <p:spPr>
          <a:xfrm>
            <a:off x="2263154" y="4168396"/>
            <a:ext cx="2067030" cy="114171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91279FB-4F9E-488D-BD83-58CC8DD01CC1}"/>
              </a:ext>
            </a:extLst>
          </p:cNvPr>
          <p:cNvSpPr/>
          <p:nvPr/>
        </p:nvSpPr>
        <p:spPr>
          <a:xfrm>
            <a:off x="213921" y="4187333"/>
            <a:ext cx="2067030" cy="11417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4F665C-16B8-41C7-9595-48628E32A7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39" y="4244900"/>
            <a:ext cx="988709" cy="98870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F551BF2-EBCD-44E1-973A-45FDA1D20A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2060"/>
                </a:solidFill>
              </a:rPr>
              <a:t>Using Location Groups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A9A14-4C8E-4294-8361-91BFE8E18C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AD83C6-9F02-4628-B8AF-0048A49AE52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3FA68B-67FE-45F3-A6CD-FD47E024A6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7" t="12493" r="15719" b="11190"/>
          <a:stretch/>
        </p:blipFill>
        <p:spPr>
          <a:xfrm>
            <a:off x="1037302" y="969687"/>
            <a:ext cx="2890684" cy="1700980"/>
          </a:xfrm>
          <a:prstGeom prst="rect">
            <a:avLst/>
          </a:prstGeom>
        </p:spPr>
      </p:pic>
      <p:pic>
        <p:nvPicPr>
          <p:cNvPr id="1028" name="Picture 4" descr="Image result for envelope icon transparent">
            <a:extLst>
              <a:ext uri="{FF2B5EF4-FFF2-40B4-BE49-F238E27FC236}">
                <a16:creationId xmlns:a16="http://schemas.microsoft.com/office/drawing/2014/main" id="{16B0066B-F573-4ED3-AD61-F77DA3F81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55" y="3615759"/>
            <a:ext cx="725947" cy="46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Image result for envelope icon transparent">
            <a:extLst>
              <a:ext uri="{FF2B5EF4-FFF2-40B4-BE49-F238E27FC236}">
                <a16:creationId xmlns:a16="http://schemas.microsoft.com/office/drawing/2014/main" id="{5F900018-2927-4C26-8AEC-89BF9B8C2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313" y="3615759"/>
            <a:ext cx="725947" cy="46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730DE13-892F-45AD-A625-5153163FAAAC}"/>
              </a:ext>
            </a:extLst>
          </p:cNvPr>
          <p:cNvSpPr txBox="1"/>
          <p:nvPr/>
        </p:nvSpPr>
        <p:spPr>
          <a:xfrm>
            <a:off x="202912" y="5386615"/>
            <a:ext cx="1485762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Speed Limit: 50 mph</a:t>
            </a:r>
          </a:p>
          <a:p>
            <a:r>
              <a:rPr lang="en-US" sz="1200" dirty="0">
                <a:solidFill>
                  <a:srgbClr val="FF0000"/>
                </a:solidFill>
              </a:rPr>
              <a:t>Deer Threat: ON</a:t>
            </a:r>
          </a:p>
          <a:p>
            <a:r>
              <a:rPr lang="en-US" sz="1200" dirty="0">
                <a:solidFill>
                  <a:srgbClr val="FF0000"/>
                </a:solidFill>
              </a:rPr>
              <a:t>Ice on Road: NO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8D361FB-C0F6-4401-AB5A-5C18469298EE}"/>
              </a:ext>
            </a:extLst>
          </p:cNvPr>
          <p:cNvCxnSpPr>
            <a:cxnSpLocks/>
          </p:cNvCxnSpPr>
          <p:nvPr/>
        </p:nvCxnSpPr>
        <p:spPr>
          <a:xfrm flipH="1">
            <a:off x="1431661" y="2570576"/>
            <a:ext cx="719634" cy="1901162"/>
          </a:xfrm>
          <a:prstGeom prst="straightConnector1">
            <a:avLst/>
          </a:prstGeom>
          <a:ln w="19050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F6DA652F-2340-4FF7-98A9-74C94E3591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219" y="1871687"/>
            <a:ext cx="368067" cy="462224"/>
          </a:xfrm>
          <a:prstGeom prst="rect">
            <a:avLst/>
          </a:prstGeom>
        </p:spPr>
      </p:pic>
      <p:pic>
        <p:nvPicPr>
          <p:cNvPr id="24" name="Picture 23" descr="A picture containing building&#10;&#10;Description automatically generated">
            <a:extLst>
              <a:ext uri="{FF2B5EF4-FFF2-40B4-BE49-F238E27FC236}">
                <a16:creationId xmlns:a16="http://schemas.microsoft.com/office/drawing/2014/main" id="{DCBB4C2D-63BE-4BD5-954C-9E675C4AFB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644" y="1297995"/>
            <a:ext cx="494671" cy="4946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44A9620-8F53-405F-9EC5-C14D96D84B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27" y="1820177"/>
            <a:ext cx="462224" cy="462224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3450A75-2085-42D4-A233-7D12C8300D44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2482644" y="2670667"/>
            <a:ext cx="600608" cy="1660081"/>
          </a:xfrm>
          <a:prstGeom prst="straightConnector1">
            <a:avLst/>
          </a:prstGeom>
          <a:ln w="19050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B91DE98-A661-4E3F-B49E-2688A77B8FD3}"/>
              </a:ext>
            </a:extLst>
          </p:cNvPr>
          <p:cNvSpPr txBox="1"/>
          <p:nvPr/>
        </p:nvSpPr>
        <p:spPr>
          <a:xfrm>
            <a:off x="2977315" y="5380824"/>
            <a:ext cx="1485762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Speed Limit: 30 mph</a:t>
            </a:r>
          </a:p>
          <a:p>
            <a:r>
              <a:rPr lang="en-US" sz="1200" dirty="0">
                <a:solidFill>
                  <a:srgbClr val="FF0000"/>
                </a:solidFill>
              </a:rPr>
              <a:t>Flood Warning: ON </a:t>
            </a:r>
          </a:p>
          <a:p>
            <a:r>
              <a:rPr lang="en-US" sz="1200" dirty="0">
                <a:solidFill>
                  <a:srgbClr val="FF0000"/>
                </a:solidFill>
              </a:rPr>
              <a:t>Road Work: 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DD374FD-4445-447E-9A81-AC8761E37265}"/>
              </a:ext>
            </a:extLst>
          </p:cNvPr>
          <p:cNvSpPr txBox="1"/>
          <p:nvPr/>
        </p:nvSpPr>
        <p:spPr>
          <a:xfrm>
            <a:off x="4925698" y="1245945"/>
            <a:ext cx="406399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Administrative Questions: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dirty="0"/>
              <a:t>How the attributes or alerts of groups are updated?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dirty="0"/>
              <a:t>How are moving entities assigned to groups?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dirty="0"/>
              <a:t>How groups hierarchy is created?</a:t>
            </a:r>
          </a:p>
          <a:p>
            <a:endParaRPr lang="en-US" sz="1600" dirty="0"/>
          </a:p>
          <a:p>
            <a:r>
              <a:rPr lang="en-US" dirty="0">
                <a:solidFill>
                  <a:srgbClr val="FF0000"/>
                </a:solidFill>
              </a:rPr>
              <a:t>Operational Questions: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attributes and groups are used to provide security?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user privacy preferences are considered?</a:t>
            </a:r>
          </a:p>
          <a:p>
            <a:endParaRPr lang="en-US" dirty="0"/>
          </a:p>
        </p:txBody>
      </p:sp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906905B6-6859-49AB-B686-2AA911FF7C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30185" y="4758190"/>
            <a:ext cx="4760328" cy="62865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F364344-80F8-4D29-BAA0-7FEB3009D251}"/>
              </a:ext>
            </a:extLst>
          </p:cNvPr>
          <p:cNvCxnSpPr/>
          <p:nvPr/>
        </p:nvCxnSpPr>
        <p:spPr>
          <a:xfrm flipH="1" flipV="1">
            <a:off x="6148689" y="5196782"/>
            <a:ext cx="343256" cy="495384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F347669-6603-4A88-A89F-8E07069DEA94}"/>
              </a:ext>
            </a:extLst>
          </p:cNvPr>
          <p:cNvSpPr txBox="1"/>
          <p:nvPr/>
        </p:nvSpPr>
        <p:spPr>
          <a:xfrm>
            <a:off x="6208517" y="5692166"/>
            <a:ext cx="259248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Reported MQTT message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A34E7D-42AF-47E8-9F75-B6D2729B24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8114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167"/>
    </mc:Choice>
    <mc:Fallback>
      <p:transition spd="slow" advTm="122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7 L 0.08594 -0.188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8" y="-942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22222E-6 L 0.28212 -0.0030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97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07135 -0.1884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6" y="-956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 animBg="1"/>
      <p:bldP spid="36" grpId="0" animBg="1"/>
      <p:bldP spid="17" grpId="0" animBg="1"/>
      <p:bldP spid="34" grpId="0" animBg="1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23FDB049-1F06-4FE3-98E1-E31CB421A5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647" y="1208777"/>
            <a:ext cx="6012705" cy="444044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59BA522-26A9-41BB-A7EB-353A18B35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2060"/>
                </a:solidFill>
              </a:rPr>
              <a:t>CV-ABAC</a:t>
            </a:r>
            <a:r>
              <a:rPr lang="en-US" sz="2400" baseline="-25000" dirty="0">
                <a:solidFill>
                  <a:srgbClr val="002060"/>
                </a:solidFill>
              </a:rPr>
              <a:t>G</a:t>
            </a:r>
            <a:r>
              <a:rPr lang="en-US" sz="2400" baseline="-25000" dirty="0"/>
              <a:t>  </a:t>
            </a:r>
            <a:r>
              <a:rPr lang="en-US" sz="2400" dirty="0">
                <a:solidFill>
                  <a:srgbClr val="002060"/>
                </a:solidFill>
              </a:rPr>
              <a:t>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750A2-BA9A-43B8-807E-6EE34DA18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AD83C6-9F02-4628-B8AF-0048A49AE521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7726A7B-74DD-43AB-9728-8579FC450BF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49680" y="215280"/>
              <a:ext cx="2686680" cy="2297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7726A7B-74DD-43AB-9728-8579FC450B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33840" y="151920"/>
                <a:ext cx="2718000" cy="24238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9036200-815B-4C8C-A742-86694970E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51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91"/>
    </mc:Choice>
    <mc:Fallback>
      <p:transition spd="slow" advTm="57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23FDB049-1F06-4FE3-98E1-E31CB421A5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15"/>
          <a:stretch/>
        </p:blipFill>
        <p:spPr>
          <a:xfrm>
            <a:off x="1565647" y="1231969"/>
            <a:ext cx="6012705" cy="360496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59BA522-26A9-41BB-A7EB-353A18B35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2060"/>
                </a:solidFill>
              </a:rPr>
              <a:t>Model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750A2-BA9A-43B8-807E-6EE34DA18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AD83C6-9F02-4628-B8AF-0048A49AE521}" type="slidenum">
              <a:rPr lang="en-US" smtClean="0"/>
              <a:t>9</a:t>
            </a:fld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6CFC304-7B9A-474E-BAD5-51BE143854F5}"/>
              </a:ext>
            </a:extLst>
          </p:cNvPr>
          <p:cNvCxnSpPr>
            <a:cxnSpLocks/>
          </p:cNvCxnSpPr>
          <p:nvPr/>
        </p:nvCxnSpPr>
        <p:spPr>
          <a:xfrm>
            <a:off x="1649730" y="2295723"/>
            <a:ext cx="536422" cy="336332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EE53EDB-BB40-4C9F-B323-F80312C91960}"/>
              </a:ext>
            </a:extLst>
          </p:cNvPr>
          <p:cNvSpPr txBox="1"/>
          <p:nvPr/>
        </p:nvSpPr>
        <p:spPr>
          <a:xfrm>
            <a:off x="262362" y="1640819"/>
            <a:ext cx="2469931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user, sensor, car, mechanic, restaurant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91F592B-FC0F-4132-B895-2BAF9FEAACC4}"/>
              </a:ext>
            </a:extLst>
          </p:cNvPr>
          <p:cNvCxnSpPr>
            <a:cxnSpLocks/>
          </p:cNvCxnSpPr>
          <p:nvPr/>
        </p:nvCxnSpPr>
        <p:spPr>
          <a:xfrm flipV="1">
            <a:off x="2743198" y="3863711"/>
            <a:ext cx="0" cy="1538607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36400EB-D672-408A-8F4D-C7E076FBCC2A}"/>
              </a:ext>
            </a:extLst>
          </p:cNvPr>
          <p:cNvSpPr txBox="1"/>
          <p:nvPr/>
        </p:nvSpPr>
        <p:spPr>
          <a:xfrm>
            <a:off x="958477" y="5402318"/>
            <a:ext cx="3547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{ location, size, IP, direction, speed, VIN, cuisine-type}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6AF4D22-794B-498A-B209-56790994AB1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65920" y="2432160"/>
              <a:ext cx="2041200" cy="3660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6AF4D22-794B-498A-B209-56790994AB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0080" y="2368800"/>
                <a:ext cx="2072520" cy="37875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01546CC-1FC2-4F4D-ACA6-D63EA679C3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3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07"/>
    </mc:Choice>
    <mc:Fallback>
      <p:transition spd="slow" advTm="48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2.5|10.7|23.3|7.9|5.2|3.5|11.6"/>
</p:tagLst>
</file>

<file path=ppt/theme/theme1.xml><?xml version="1.0" encoding="utf-8"?>
<a:theme xmlns:a="http://schemas.openxmlformats.org/drawingml/2006/main" name="Theme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889B0C38-AD38-4EBB-AFFF-6B7347820A40}" vid="{D33B1F30-4F7F-45C6-A75A-F54F1585F08C}"/>
    </a:ext>
  </a:extLst>
</a:theme>
</file>

<file path=ppt/theme/theme2.xml><?xml version="1.0" encoding="utf-8"?>
<a:theme xmlns:a="http://schemas.openxmlformats.org/drawingml/2006/main" name="Theme-Cspec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-Cspecc" id="{A5D50E22-DE82-40E9-BD90-29F316E5D493}" vid="{FCE5FF18-77CF-4940-A715-310FB64BB37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34517</TotalTime>
  <Words>965</Words>
  <Application>Microsoft Office PowerPoint</Application>
  <PresentationFormat>On-screen Show (4:3)</PresentationFormat>
  <Paragraphs>216</Paragraphs>
  <Slides>22</Slides>
  <Notes>15</Notes>
  <HiddenSlides>0</HiddenSlides>
  <MMClips>22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Wingdings</vt:lpstr>
      <vt:lpstr>Theme2</vt:lpstr>
      <vt:lpstr>Theme-Cspecc</vt:lpstr>
      <vt:lpstr>PowerPoint Presentation</vt:lpstr>
      <vt:lpstr>Connected Cars Ecosystem</vt:lpstr>
      <vt:lpstr>Scope of Contribution</vt:lpstr>
      <vt:lpstr>Attribute Based Access Control</vt:lpstr>
      <vt:lpstr>PowerPoint Presentation</vt:lpstr>
      <vt:lpstr>PowerPoint Presentation</vt:lpstr>
      <vt:lpstr>Using Location Groups</vt:lpstr>
      <vt:lpstr>CV-ABACG  Model</vt:lpstr>
      <vt:lpstr>Model Components</vt:lpstr>
      <vt:lpstr>Model Components</vt:lpstr>
      <vt:lpstr>Model Components</vt:lpstr>
      <vt:lpstr>Model Components</vt:lpstr>
      <vt:lpstr>Formal Specification</vt:lpstr>
      <vt:lpstr>Formal Specification</vt:lpstr>
      <vt:lpstr>Policy Language</vt:lpstr>
      <vt:lpstr>Activity Authorization Decision</vt:lpstr>
      <vt:lpstr>Implementation in  Amazon Web Services (AWS)</vt:lpstr>
      <vt:lpstr>Vehicles and Groups</vt:lpstr>
      <vt:lpstr>Implemented Policies</vt:lpstr>
      <vt:lpstr>Performance Metrics</vt:lpstr>
      <vt:lpstr>Performance Metrics</vt:lpstr>
      <vt:lpstr>Conclusion and 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maanakgupta</dc:creator>
  <cp:lastModifiedBy>Ravi Sandhu</cp:lastModifiedBy>
  <cp:revision>1058</cp:revision>
  <cp:lastPrinted>2019-01-09T20:11:05Z</cp:lastPrinted>
  <dcterms:created xsi:type="dcterms:W3CDTF">2018-06-02T05:14:53Z</dcterms:created>
  <dcterms:modified xsi:type="dcterms:W3CDTF">2020-04-25T00:02:45Z</dcterms:modified>
</cp:coreProperties>
</file>