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11"/>
  </p:notesMasterIdLst>
  <p:handoutMasterIdLst>
    <p:handoutMasterId r:id="rId12"/>
  </p:handoutMasterIdLst>
  <p:sldIdLst>
    <p:sldId id="260" r:id="rId2"/>
    <p:sldId id="422" r:id="rId3"/>
    <p:sldId id="423" r:id="rId4"/>
    <p:sldId id="424" r:id="rId5"/>
    <p:sldId id="425" r:id="rId6"/>
    <p:sldId id="426" r:id="rId7"/>
    <p:sldId id="427" r:id="rId8"/>
    <p:sldId id="421" r:id="rId9"/>
    <p:sldId id="396" r:id="rId10"/>
  </p:sldIdLst>
  <p:sldSz cx="9144000" cy="6858000" type="screen4x3"/>
  <p:notesSz cx="6858000" cy="9144000"/>
  <p:defaultTextStyle>
    <a:defPPr>
      <a:defRPr lang="en-US"/>
    </a:defPPr>
    <a:lvl1pPr marL="0" algn="l" defTabSz="457182" rtl="0" eaLnBrk="1" latinLnBrk="0" hangingPunct="1">
      <a:defRPr sz="1800" kern="1200">
        <a:solidFill>
          <a:schemeClr val="tx1"/>
        </a:solidFill>
        <a:latin typeface="+mn-lt"/>
        <a:ea typeface="+mn-ea"/>
        <a:cs typeface="+mn-cs"/>
      </a:defRPr>
    </a:lvl1pPr>
    <a:lvl2pPr marL="457182" algn="l" defTabSz="457182" rtl="0" eaLnBrk="1" latinLnBrk="0" hangingPunct="1">
      <a:defRPr sz="1800" kern="1200">
        <a:solidFill>
          <a:schemeClr val="tx1"/>
        </a:solidFill>
        <a:latin typeface="+mn-lt"/>
        <a:ea typeface="+mn-ea"/>
        <a:cs typeface="+mn-cs"/>
      </a:defRPr>
    </a:lvl2pPr>
    <a:lvl3pPr marL="914363" algn="l" defTabSz="457182" rtl="0" eaLnBrk="1" latinLnBrk="0" hangingPunct="1">
      <a:defRPr sz="1800" kern="1200">
        <a:solidFill>
          <a:schemeClr val="tx1"/>
        </a:solidFill>
        <a:latin typeface="+mn-lt"/>
        <a:ea typeface="+mn-ea"/>
        <a:cs typeface="+mn-cs"/>
      </a:defRPr>
    </a:lvl3pPr>
    <a:lvl4pPr marL="1371545" algn="l" defTabSz="457182" rtl="0" eaLnBrk="1" latinLnBrk="0" hangingPunct="1">
      <a:defRPr sz="1800" kern="1200">
        <a:solidFill>
          <a:schemeClr val="tx1"/>
        </a:solidFill>
        <a:latin typeface="+mn-lt"/>
        <a:ea typeface="+mn-ea"/>
        <a:cs typeface="+mn-cs"/>
      </a:defRPr>
    </a:lvl4pPr>
    <a:lvl5pPr marL="1828727" algn="l" defTabSz="457182" rtl="0" eaLnBrk="1" latinLnBrk="0" hangingPunct="1">
      <a:defRPr sz="1800" kern="1200">
        <a:solidFill>
          <a:schemeClr val="tx1"/>
        </a:solidFill>
        <a:latin typeface="+mn-lt"/>
        <a:ea typeface="+mn-ea"/>
        <a:cs typeface="+mn-cs"/>
      </a:defRPr>
    </a:lvl5pPr>
    <a:lvl6pPr marL="2285909" algn="l" defTabSz="457182" rtl="0" eaLnBrk="1" latinLnBrk="0" hangingPunct="1">
      <a:defRPr sz="1800" kern="1200">
        <a:solidFill>
          <a:schemeClr val="tx1"/>
        </a:solidFill>
        <a:latin typeface="+mn-lt"/>
        <a:ea typeface="+mn-ea"/>
        <a:cs typeface="+mn-cs"/>
      </a:defRPr>
    </a:lvl6pPr>
    <a:lvl7pPr marL="2743090" algn="l" defTabSz="457182" rtl="0" eaLnBrk="1" latinLnBrk="0" hangingPunct="1">
      <a:defRPr sz="1800" kern="1200">
        <a:solidFill>
          <a:schemeClr val="tx1"/>
        </a:solidFill>
        <a:latin typeface="+mn-lt"/>
        <a:ea typeface="+mn-ea"/>
        <a:cs typeface="+mn-cs"/>
      </a:defRPr>
    </a:lvl7pPr>
    <a:lvl8pPr marL="3200272" algn="l" defTabSz="457182" rtl="0" eaLnBrk="1" latinLnBrk="0" hangingPunct="1">
      <a:defRPr sz="1800" kern="1200">
        <a:solidFill>
          <a:schemeClr val="tx1"/>
        </a:solidFill>
        <a:latin typeface="+mn-lt"/>
        <a:ea typeface="+mn-ea"/>
        <a:cs typeface="+mn-cs"/>
      </a:defRPr>
    </a:lvl8pPr>
    <a:lvl9pPr marL="3657454" algn="l" defTabSz="45718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620"/>
    <p:restoredTop sz="93883" autoAdjust="0"/>
  </p:normalViewPr>
  <p:slideViewPr>
    <p:cSldViewPr snapToGrid="0" showGuides="1">
      <p:cViewPr varScale="1">
        <p:scale>
          <a:sx n="68" d="100"/>
          <a:sy n="68" d="100"/>
        </p:scale>
        <p:origin x="1240" y="44"/>
      </p:cViewPr>
      <p:guideLst>
        <p:guide orient="horz" pos="2160"/>
        <p:guide pos="2880"/>
      </p:guideLst>
    </p:cSldViewPr>
  </p:slideViewPr>
  <p:notesTextViewPr>
    <p:cViewPr>
      <p:scale>
        <a:sx n="3" d="2"/>
        <a:sy n="3" d="2"/>
      </p:scale>
      <p:origin x="0" y="0"/>
    </p:cViewPr>
  </p:notesTextViewPr>
  <p:sorterViewPr>
    <p:cViewPr varScale="1">
      <p:scale>
        <a:sx n="1" d="1"/>
        <a:sy n="1" d="1"/>
      </p:scale>
      <p:origin x="0" y="0"/>
    </p:cViewPr>
  </p:sorterViewPr>
  <p:notesViewPr>
    <p:cSldViewPr snapToGrid="0" showGuides="1">
      <p:cViewPr varScale="1">
        <p:scale>
          <a:sx n="62" d="100"/>
          <a:sy n="62" d="100"/>
        </p:scale>
        <p:origin x="3154"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BB51BEF-263A-4675-BC4C-ABDC3F8B0ED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161B259-7B8E-4AE4-A5B4-AC50897C1A6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5A99476-C669-4A04-9C80-F75693E874E7}" type="datetimeFigureOut">
              <a:rPr lang="en-US" smtClean="0"/>
              <a:t>6/9/2021</a:t>
            </a:fld>
            <a:endParaRPr lang="en-US"/>
          </a:p>
        </p:txBody>
      </p:sp>
      <p:sp>
        <p:nvSpPr>
          <p:cNvPr id="4" name="Footer Placeholder 3">
            <a:extLst>
              <a:ext uri="{FF2B5EF4-FFF2-40B4-BE49-F238E27FC236}">
                <a16:creationId xmlns:a16="http://schemas.microsoft.com/office/drawing/2014/main" id="{E2254C0C-C186-4FBE-B5DC-C16583A6D56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5C061751-2EE6-49FF-B55C-6FCDC2B49A4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1171999-1FB1-418A-BC1D-D4191A59BFA6}" type="slidenum">
              <a:rPr lang="en-US" smtClean="0"/>
              <a:t>‹#›</a:t>
            </a:fld>
            <a:endParaRPr lang="en-US"/>
          </a:p>
        </p:txBody>
      </p:sp>
    </p:spTree>
    <p:extLst>
      <p:ext uri="{BB962C8B-B14F-4D97-AF65-F5344CB8AC3E}">
        <p14:creationId xmlns:p14="http://schemas.microsoft.com/office/powerpoint/2010/main" val="27956329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3D8160-180B-4569-8C3B-34D5D20FB05D}" type="datetimeFigureOut">
              <a:rPr lang="en-US" smtClean="0"/>
              <a:t>6/9/2021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7943F2-F450-4B3D-BF2D-F5943D4C5114}" type="slidenum">
              <a:rPr lang="en-US" smtClean="0"/>
              <a:t>‹#›</a:t>
            </a:fld>
            <a:endParaRPr lang="en-US"/>
          </a:p>
        </p:txBody>
      </p:sp>
    </p:spTree>
    <p:extLst>
      <p:ext uri="{BB962C8B-B14F-4D97-AF65-F5344CB8AC3E}">
        <p14:creationId xmlns:p14="http://schemas.microsoft.com/office/powerpoint/2010/main" val="17852984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Unholy alliance?</a:t>
            </a:r>
          </a:p>
          <a:p>
            <a:r>
              <a:rPr lang="en-US" dirty="0"/>
              <a:t>Is it a needed alliance, </a:t>
            </a:r>
          </a:p>
          <a:p>
            <a:r>
              <a:rPr lang="en-US" dirty="0"/>
              <a:t>Or a futuristic alliance for smart communities</a:t>
            </a:r>
          </a:p>
          <a:p>
            <a:endParaRPr lang="en-US" dirty="0"/>
          </a:p>
          <a:p>
            <a:r>
              <a:rPr lang="en-US" b="0" i="0" dirty="0">
                <a:solidFill>
                  <a:srgbClr val="3C3D3E"/>
                </a:solidFill>
                <a:effectLst/>
                <a:latin typeface="Arial" panose="020B0604020202020204" pitchFamily="34" charset="0"/>
              </a:rPr>
              <a:t>AI techniques are expected to enhance cybersecurity by assisting human system managers with automated monitoring, analysis, and responses to adversarial attacks. Conversely, it is essential to guard AI technologies from unintended uses and hostile exploitation by leveraging cybersecurity practices. Research results at the intersection of AI and cybersecurity can lead to widespread changes in our understanding of the foundations of cybersecurity, and in turn, give rise to fundamentally new ways to motivate and educate students about cybersecurity in the age of AI.</a:t>
            </a:r>
            <a:endParaRPr lang="en-US" dirty="0"/>
          </a:p>
          <a:p>
            <a:endParaRPr lang="en-US" dirty="0"/>
          </a:p>
        </p:txBody>
      </p:sp>
      <p:sp>
        <p:nvSpPr>
          <p:cNvPr id="4" name="Slide Number Placeholder 3"/>
          <p:cNvSpPr>
            <a:spLocks noGrp="1"/>
          </p:cNvSpPr>
          <p:nvPr>
            <p:ph type="sldNum" sz="quarter" idx="5"/>
          </p:nvPr>
        </p:nvSpPr>
        <p:spPr/>
        <p:txBody>
          <a:bodyPr/>
          <a:lstStyle/>
          <a:p>
            <a:fld id="{D07943F2-F450-4B3D-BF2D-F5943D4C5114}" type="slidenum">
              <a:rPr lang="en-US" smtClean="0"/>
              <a:t>1</a:t>
            </a:fld>
            <a:endParaRPr lang="en-US"/>
          </a:p>
        </p:txBody>
      </p:sp>
    </p:spTree>
    <p:extLst>
      <p:ext uri="{BB962C8B-B14F-4D97-AF65-F5344CB8AC3E}">
        <p14:creationId xmlns:p14="http://schemas.microsoft.com/office/powerpoint/2010/main" val="26792769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198E4E-58AA-CF48-80AF-E029F48232BD}"/>
              </a:ext>
            </a:extLst>
          </p:cNvPr>
          <p:cNvSpPr>
            <a:spLocks noGrp="1"/>
          </p:cNvSpPr>
          <p:nvPr>
            <p:ph type="title"/>
          </p:nvPr>
        </p:nvSpPr>
        <p:spPr>
          <a:xfrm>
            <a:off x="628650" y="365127"/>
            <a:ext cx="7886700" cy="1325563"/>
          </a:xfrm>
          <a:prstGeom prst="rect">
            <a:avLst/>
          </a:prstGeom>
        </p:spPr>
        <p:txBody>
          <a:bodyPr/>
          <a:lstStyle/>
          <a:p>
            <a:r>
              <a:rPr lang="en-US" dirty="0"/>
              <a:t>Click to edit Master title style</a:t>
            </a:r>
          </a:p>
        </p:txBody>
      </p:sp>
      <p:sp>
        <p:nvSpPr>
          <p:cNvPr id="4" name="Text Placeholder 3">
            <a:extLst>
              <a:ext uri="{FF2B5EF4-FFF2-40B4-BE49-F238E27FC236}">
                <a16:creationId xmlns:a16="http://schemas.microsoft.com/office/drawing/2014/main" id="{3C1D7C7A-A7C9-4C44-BFCD-59FCAABDA2D0}"/>
              </a:ext>
            </a:extLst>
          </p:cNvPr>
          <p:cNvSpPr>
            <a:spLocks noGrp="1"/>
          </p:cNvSpPr>
          <p:nvPr>
            <p:ph type="body" sz="quarter" idx="10"/>
          </p:nvPr>
        </p:nvSpPr>
        <p:spPr>
          <a:xfrm>
            <a:off x="1746251" y="2281824"/>
            <a:ext cx="5651500" cy="26892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08532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8A541-BEE2-40F9-8D2B-E2146588AA75}"/>
              </a:ext>
            </a:extLst>
          </p:cNvPr>
          <p:cNvSpPr>
            <a:spLocks noGrp="1"/>
          </p:cNvSpPr>
          <p:nvPr>
            <p:ph type="title"/>
          </p:nvPr>
        </p:nvSpPr>
        <p:spPr>
          <a:xfrm>
            <a:off x="628650" y="365126"/>
            <a:ext cx="78867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3175584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929D34B-EDB0-4B36-867D-ECE4103FE93A}"/>
              </a:ext>
            </a:extLst>
          </p:cNvPr>
          <p:cNvPicPr>
            <a:picLocks noChangeAspect="1"/>
          </p:cNvPicPr>
          <p:nvPr userDrawn="1"/>
        </p:nvPicPr>
        <p:blipFill>
          <a:blip r:embed="rId2"/>
          <a:stretch>
            <a:fillRect/>
          </a:stretch>
        </p:blipFill>
        <p:spPr>
          <a:xfrm>
            <a:off x="1489535" y="4262734"/>
            <a:ext cx="2562155" cy="707886"/>
          </a:xfrm>
          <a:prstGeom prst="rect">
            <a:avLst/>
          </a:prstGeom>
        </p:spPr>
      </p:pic>
      <p:sp>
        <p:nvSpPr>
          <p:cNvPr id="4" name="TextBox 3">
            <a:extLst>
              <a:ext uri="{FF2B5EF4-FFF2-40B4-BE49-F238E27FC236}">
                <a16:creationId xmlns:a16="http://schemas.microsoft.com/office/drawing/2014/main" id="{39D897FC-1583-45F9-A010-719E48145082}"/>
              </a:ext>
            </a:extLst>
          </p:cNvPr>
          <p:cNvSpPr txBox="1"/>
          <p:nvPr userDrawn="1"/>
        </p:nvSpPr>
        <p:spPr>
          <a:xfrm>
            <a:off x="1166747" y="2797349"/>
            <a:ext cx="3017884" cy="584775"/>
          </a:xfrm>
          <a:prstGeom prst="rect">
            <a:avLst/>
          </a:prstGeom>
          <a:noFill/>
        </p:spPr>
        <p:txBody>
          <a:bodyPr wrap="square" rtlCol="0">
            <a:spAutoFit/>
          </a:bodyPr>
          <a:lstStyle/>
          <a:p>
            <a:pPr algn="ctr"/>
            <a:r>
              <a:rPr lang="en-US" sz="3200" b="0" dirty="0">
                <a:latin typeface="Roboto" panose="02000000000000000000" pitchFamily="2" charset="0"/>
                <a:ea typeface="Roboto" panose="02000000000000000000" pitchFamily="2" charset="0"/>
              </a:rPr>
              <a:t>Maanak Gupta</a:t>
            </a:r>
          </a:p>
        </p:txBody>
      </p:sp>
      <p:sp>
        <p:nvSpPr>
          <p:cNvPr id="6" name="TextBox 5">
            <a:extLst>
              <a:ext uri="{FF2B5EF4-FFF2-40B4-BE49-F238E27FC236}">
                <a16:creationId xmlns:a16="http://schemas.microsoft.com/office/drawing/2014/main" id="{003CE854-9FBC-42F3-A483-364772B3DFC2}"/>
              </a:ext>
            </a:extLst>
          </p:cNvPr>
          <p:cNvSpPr txBox="1"/>
          <p:nvPr userDrawn="1"/>
        </p:nvSpPr>
        <p:spPr>
          <a:xfrm>
            <a:off x="1060502" y="3342303"/>
            <a:ext cx="3230373" cy="785343"/>
          </a:xfrm>
          <a:prstGeom prst="rect">
            <a:avLst/>
          </a:prstGeom>
          <a:noFill/>
        </p:spPr>
        <p:txBody>
          <a:bodyPr wrap="none" rtlCol="0">
            <a:spAutoFit/>
          </a:bodyPr>
          <a:lstStyle/>
          <a:p>
            <a:pPr marL="0" marR="0" lvl="0" indent="0" algn="ctr" defTabSz="457182" rtl="0" eaLnBrk="1" fontAlgn="auto" latinLnBrk="0" hangingPunct="1">
              <a:lnSpc>
                <a:spcPct val="150000"/>
              </a:lnSpc>
              <a:spcBef>
                <a:spcPts val="0"/>
              </a:spcBef>
              <a:spcAft>
                <a:spcPts val="0"/>
              </a:spcAft>
              <a:buClrTx/>
              <a:buSzTx/>
              <a:buFontTx/>
              <a:buNone/>
              <a:tabLst/>
              <a:defRPr/>
            </a:pPr>
            <a:r>
              <a:rPr lang="en-US" sz="1600" dirty="0">
                <a:latin typeface="Roboto" panose="02000000000000000000" pitchFamily="2" charset="0"/>
                <a:ea typeface="Roboto" panose="02000000000000000000" pitchFamily="2" charset="0"/>
              </a:rPr>
              <a:t>Department of Computer Science</a:t>
            </a:r>
          </a:p>
          <a:p>
            <a:pPr algn="ctr">
              <a:lnSpc>
                <a:spcPct val="150000"/>
              </a:lnSpc>
            </a:pPr>
            <a:r>
              <a:rPr lang="en-US" sz="1600" dirty="0">
                <a:latin typeface="Roboto" panose="02000000000000000000" pitchFamily="2" charset="0"/>
                <a:ea typeface="Roboto" panose="02000000000000000000" pitchFamily="2" charset="0"/>
              </a:rPr>
              <a:t>Tennessee Tech University </a:t>
            </a:r>
          </a:p>
        </p:txBody>
      </p:sp>
      <p:sp>
        <p:nvSpPr>
          <p:cNvPr id="3" name="Title 2">
            <a:extLst>
              <a:ext uri="{FF2B5EF4-FFF2-40B4-BE49-F238E27FC236}">
                <a16:creationId xmlns:a16="http://schemas.microsoft.com/office/drawing/2014/main" id="{5AE63503-FD01-44FD-B085-BAA834FA9816}"/>
              </a:ext>
            </a:extLst>
          </p:cNvPr>
          <p:cNvSpPr>
            <a:spLocks noGrp="1"/>
          </p:cNvSpPr>
          <p:nvPr>
            <p:ph type="title"/>
          </p:nvPr>
        </p:nvSpPr>
        <p:spPr>
          <a:xfrm>
            <a:off x="635916" y="910070"/>
            <a:ext cx="7886700" cy="1325563"/>
          </a:xfrm>
          <a:prstGeom prst="rect">
            <a:avLst/>
          </a:prstGeom>
        </p:spPr>
        <p:txBody>
          <a:bodyPr/>
          <a:lstStyle>
            <a:lvl1pPr>
              <a:defRPr lang="en-US" sz="3600" b="0" kern="1200" smtClean="0">
                <a:solidFill>
                  <a:srgbClr val="7030A0"/>
                </a:solidFill>
                <a:latin typeface="Roboto" panose="02000000000000000000" pitchFamily="2" charset="0"/>
                <a:ea typeface="Roboto" panose="02000000000000000000" pitchFamily="2" charset="0"/>
                <a:cs typeface="+mn-cs"/>
              </a:defRPr>
            </a:lvl1pPr>
          </a:lstStyle>
          <a:p>
            <a:r>
              <a:rPr lang="en-US" dirty="0"/>
              <a:t>Click to edit Master title style</a:t>
            </a:r>
          </a:p>
        </p:txBody>
      </p:sp>
      <p:sp>
        <p:nvSpPr>
          <p:cNvPr id="9" name="Text Placeholder 8">
            <a:extLst>
              <a:ext uri="{FF2B5EF4-FFF2-40B4-BE49-F238E27FC236}">
                <a16:creationId xmlns:a16="http://schemas.microsoft.com/office/drawing/2014/main" id="{8D04BBD1-EB25-4275-BD13-79E7391BA9F7}"/>
              </a:ext>
            </a:extLst>
          </p:cNvPr>
          <p:cNvSpPr>
            <a:spLocks noGrp="1"/>
          </p:cNvSpPr>
          <p:nvPr>
            <p:ph type="body" sz="quarter" idx="10" hasCustomPrompt="1"/>
          </p:nvPr>
        </p:nvSpPr>
        <p:spPr>
          <a:xfrm>
            <a:off x="1997554" y="5109705"/>
            <a:ext cx="5689600" cy="392906"/>
          </a:xfrm>
          <a:prstGeom prst="rect">
            <a:avLst/>
          </a:prstGeom>
        </p:spPr>
        <p:txBody>
          <a:bodyPr/>
          <a:lstStyle>
            <a:lvl1pPr marL="0" marR="0" indent="0" algn="ctr" defTabSz="457182" rtl="0" eaLnBrk="1" fontAlgn="auto" latinLnBrk="0" hangingPunct="1">
              <a:lnSpc>
                <a:spcPct val="150000"/>
              </a:lnSpc>
              <a:spcBef>
                <a:spcPct val="20000"/>
              </a:spcBef>
              <a:spcAft>
                <a:spcPts val="0"/>
              </a:spcAft>
              <a:buClrTx/>
              <a:buSzTx/>
              <a:buFont typeface="Arial"/>
              <a:buNone/>
              <a:tabLst/>
              <a:defRPr lang="en-US" sz="1600" b="0" kern="1200" dirty="0" smtClean="0">
                <a:solidFill>
                  <a:schemeClr val="tx1"/>
                </a:solidFill>
                <a:effectLst/>
                <a:latin typeface="Roboto" panose="02000000000000000000" pitchFamily="2" charset="0"/>
                <a:ea typeface="Roboto" panose="02000000000000000000" pitchFamily="2" charset="0"/>
                <a:cs typeface="+mn-cs"/>
              </a:defRPr>
            </a:lvl1pPr>
            <a:lvl2pPr marL="342907" indent="0">
              <a:buNone/>
              <a:defRPr/>
            </a:lvl2pPr>
            <a:lvl3pPr marL="685813" indent="0">
              <a:buNone/>
              <a:defRPr/>
            </a:lvl3pPr>
            <a:lvl4pPr marL="1028720" indent="0">
              <a:buNone/>
              <a:defRPr/>
            </a:lvl4pPr>
            <a:lvl5pPr marL="1371627" indent="0">
              <a:buNone/>
              <a:defRPr/>
            </a:lvl5pPr>
          </a:lstStyle>
          <a:p>
            <a:pPr algn="ctr">
              <a:lnSpc>
                <a:spcPct val="150000"/>
              </a:lnSpc>
            </a:pPr>
            <a:r>
              <a:rPr lang="en-US" sz="1600" b="1" dirty="0">
                <a:latin typeface="Roboto" panose="02000000000000000000" pitchFamily="2" charset="0"/>
                <a:ea typeface="Roboto" panose="02000000000000000000" pitchFamily="2" charset="0"/>
              </a:rPr>
              <a:t>Pre-Proposal Research Presentation</a:t>
            </a:r>
          </a:p>
        </p:txBody>
      </p:sp>
      <p:sp>
        <p:nvSpPr>
          <p:cNvPr id="11" name="Text Placeholder 8">
            <a:extLst>
              <a:ext uri="{FF2B5EF4-FFF2-40B4-BE49-F238E27FC236}">
                <a16:creationId xmlns:a16="http://schemas.microsoft.com/office/drawing/2014/main" id="{8383D05D-5D51-44EB-888A-593904D0A070}"/>
              </a:ext>
            </a:extLst>
          </p:cNvPr>
          <p:cNvSpPr>
            <a:spLocks noGrp="1"/>
          </p:cNvSpPr>
          <p:nvPr>
            <p:ph type="body" sz="quarter" idx="11" hasCustomPrompt="1"/>
          </p:nvPr>
        </p:nvSpPr>
        <p:spPr>
          <a:xfrm>
            <a:off x="1997554" y="5544212"/>
            <a:ext cx="5689600" cy="392906"/>
          </a:xfrm>
          <a:prstGeom prst="rect">
            <a:avLst/>
          </a:prstGeom>
        </p:spPr>
        <p:txBody>
          <a:bodyPr/>
          <a:lstStyle>
            <a:lvl1pPr marL="0" marR="0" indent="0" algn="ctr" defTabSz="457182" rtl="0" eaLnBrk="1" fontAlgn="auto" latinLnBrk="0" hangingPunct="1">
              <a:lnSpc>
                <a:spcPct val="150000"/>
              </a:lnSpc>
              <a:spcBef>
                <a:spcPct val="20000"/>
              </a:spcBef>
              <a:spcAft>
                <a:spcPts val="0"/>
              </a:spcAft>
              <a:buClrTx/>
              <a:buSzTx/>
              <a:buFont typeface="Arial"/>
              <a:buNone/>
              <a:tabLst/>
              <a:defRPr lang="en-US" sz="1600" b="0" kern="1200" dirty="0" smtClean="0">
                <a:solidFill>
                  <a:schemeClr val="tx1"/>
                </a:solidFill>
                <a:effectLst/>
                <a:latin typeface="Roboto" panose="02000000000000000000" pitchFamily="2" charset="0"/>
                <a:ea typeface="Roboto" panose="02000000000000000000" pitchFamily="2" charset="0"/>
                <a:cs typeface="+mn-cs"/>
              </a:defRPr>
            </a:lvl1pPr>
            <a:lvl2pPr marL="342907" indent="0">
              <a:buNone/>
              <a:defRPr/>
            </a:lvl2pPr>
            <a:lvl3pPr marL="685813" indent="0">
              <a:buNone/>
              <a:defRPr/>
            </a:lvl3pPr>
            <a:lvl4pPr marL="1028720" indent="0">
              <a:buNone/>
              <a:defRPr/>
            </a:lvl4pPr>
            <a:lvl5pPr marL="1371627" indent="0">
              <a:buNone/>
              <a:defRPr/>
            </a:lvl5pPr>
          </a:lstStyle>
          <a:p>
            <a:pPr marL="0" marR="0" lvl="0" indent="0" algn="ctr" defTabSz="457182" rtl="0" eaLnBrk="1" fontAlgn="auto" latinLnBrk="0" hangingPunct="1">
              <a:lnSpc>
                <a:spcPct val="150000"/>
              </a:lnSpc>
              <a:spcBef>
                <a:spcPct val="20000"/>
              </a:spcBef>
              <a:spcAft>
                <a:spcPts val="0"/>
              </a:spcAft>
              <a:buClrTx/>
              <a:buSzTx/>
              <a:buFont typeface="Arial"/>
              <a:buNone/>
              <a:tabLst/>
              <a:defRPr/>
            </a:pPr>
            <a:r>
              <a:rPr lang="en-US" sz="1600" b="0" dirty="0">
                <a:latin typeface="Roboto" panose="02000000000000000000" pitchFamily="2" charset="0"/>
                <a:ea typeface="Roboto" panose="02000000000000000000" pitchFamily="2" charset="0"/>
              </a:rPr>
              <a:t>Date - </a:t>
            </a:r>
            <a:r>
              <a:rPr lang="en-US" sz="1600" dirty="0">
                <a:latin typeface="Roboto" panose="02000000000000000000" pitchFamily="2" charset="0"/>
                <a:ea typeface="Roboto" panose="02000000000000000000" pitchFamily="2" charset="0"/>
              </a:rPr>
              <a:t>Tuesday, April 14, 2020</a:t>
            </a:r>
          </a:p>
          <a:p>
            <a:pPr algn="ctr">
              <a:lnSpc>
                <a:spcPct val="150000"/>
              </a:lnSpc>
            </a:pPr>
            <a:endParaRPr lang="en-US" sz="1600" b="1" dirty="0">
              <a:latin typeface="Roboto" panose="02000000000000000000" pitchFamily="2" charset="0"/>
              <a:ea typeface="Roboto" panose="02000000000000000000" pitchFamily="2" charset="0"/>
            </a:endParaRPr>
          </a:p>
        </p:txBody>
      </p:sp>
      <p:sp>
        <p:nvSpPr>
          <p:cNvPr id="10" name="TextBox 9">
            <a:extLst>
              <a:ext uri="{FF2B5EF4-FFF2-40B4-BE49-F238E27FC236}">
                <a16:creationId xmlns:a16="http://schemas.microsoft.com/office/drawing/2014/main" id="{FCF1D7FD-D5D5-49D4-83E3-3C33BD73B16E}"/>
              </a:ext>
            </a:extLst>
          </p:cNvPr>
          <p:cNvSpPr txBox="1"/>
          <p:nvPr userDrawn="1"/>
        </p:nvSpPr>
        <p:spPr>
          <a:xfrm>
            <a:off x="4959372" y="2793350"/>
            <a:ext cx="3017884" cy="584775"/>
          </a:xfrm>
          <a:prstGeom prst="rect">
            <a:avLst/>
          </a:prstGeom>
          <a:noFill/>
        </p:spPr>
        <p:txBody>
          <a:bodyPr wrap="square" rtlCol="0">
            <a:spAutoFit/>
          </a:bodyPr>
          <a:lstStyle/>
          <a:p>
            <a:pPr algn="ctr"/>
            <a:r>
              <a:rPr lang="en-US" sz="3200" b="0" dirty="0">
                <a:latin typeface="Roboto" panose="02000000000000000000" pitchFamily="2" charset="0"/>
                <a:ea typeface="Roboto" panose="02000000000000000000" pitchFamily="2" charset="0"/>
              </a:rPr>
              <a:t>Ravi Sandhu</a:t>
            </a:r>
          </a:p>
        </p:txBody>
      </p:sp>
      <p:sp>
        <p:nvSpPr>
          <p:cNvPr id="12" name="TextBox 11">
            <a:extLst>
              <a:ext uri="{FF2B5EF4-FFF2-40B4-BE49-F238E27FC236}">
                <a16:creationId xmlns:a16="http://schemas.microsoft.com/office/drawing/2014/main" id="{24454D59-3AC3-4810-AAB8-D7666821CD7F}"/>
              </a:ext>
            </a:extLst>
          </p:cNvPr>
          <p:cNvSpPr txBox="1"/>
          <p:nvPr userDrawn="1"/>
        </p:nvSpPr>
        <p:spPr>
          <a:xfrm>
            <a:off x="4853127" y="3338306"/>
            <a:ext cx="3293530" cy="785343"/>
          </a:xfrm>
          <a:prstGeom prst="rect">
            <a:avLst/>
          </a:prstGeom>
          <a:noFill/>
        </p:spPr>
        <p:txBody>
          <a:bodyPr wrap="none" rtlCol="0">
            <a:spAutoFit/>
          </a:bodyPr>
          <a:lstStyle/>
          <a:p>
            <a:pPr marL="0" marR="0" lvl="0" indent="0" algn="ctr" defTabSz="457182" rtl="0" eaLnBrk="1" fontAlgn="auto" latinLnBrk="0" hangingPunct="1">
              <a:lnSpc>
                <a:spcPct val="150000"/>
              </a:lnSpc>
              <a:spcBef>
                <a:spcPts val="0"/>
              </a:spcBef>
              <a:spcAft>
                <a:spcPts val="0"/>
              </a:spcAft>
              <a:buClrTx/>
              <a:buSzTx/>
              <a:buFontTx/>
              <a:buNone/>
              <a:tabLst/>
              <a:defRPr/>
            </a:pPr>
            <a:r>
              <a:rPr lang="en-US" sz="1600" dirty="0">
                <a:latin typeface="Roboto" panose="02000000000000000000" pitchFamily="2" charset="0"/>
                <a:ea typeface="Roboto" panose="02000000000000000000" pitchFamily="2" charset="0"/>
              </a:rPr>
              <a:t>Institute for Cyber Security</a:t>
            </a:r>
          </a:p>
          <a:p>
            <a:pPr algn="ctr">
              <a:lnSpc>
                <a:spcPct val="150000"/>
              </a:lnSpc>
            </a:pPr>
            <a:r>
              <a:rPr lang="en-US" sz="1600" dirty="0">
                <a:latin typeface="Roboto" panose="02000000000000000000" pitchFamily="2" charset="0"/>
                <a:ea typeface="Roboto" panose="02000000000000000000" pitchFamily="2" charset="0"/>
              </a:rPr>
              <a:t>University of Texas at San Antonio</a:t>
            </a:r>
          </a:p>
        </p:txBody>
      </p:sp>
    </p:spTree>
    <p:extLst>
      <p:ext uri="{BB962C8B-B14F-4D97-AF65-F5344CB8AC3E}">
        <p14:creationId xmlns:p14="http://schemas.microsoft.com/office/powerpoint/2010/main" val="1542615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4"/>
            <a:ext cx="4040188" cy="639762"/>
          </a:xfrm>
          <a:prstGeom prst="rect">
            <a:avLst/>
          </a:prstGeom>
        </p:spPr>
        <p:txBody>
          <a:bodyPr anchor="b"/>
          <a:lstStyle>
            <a:lvl1pPr marL="0" indent="0">
              <a:buNone/>
              <a:defRPr sz="1800" b="1"/>
            </a:lvl1pPr>
            <a:lvl2pPr marL="342907" indent="0">
              <a:buNone/>
              <a:defRPr sz="1500" b="1"/>
            </a:lvl2pPr>
            <a:lvl3pPr marL="685814" indent="0">
              <a:buNone/>
              <a:defRPr sz="1350" b="1"/>
            </a:lvl3pPr>
            <a:lvl4pPr marL="1028720" indent="0">
              <a:buNone/>
              <a:defRPr sz="1200" b="1"/>
            </a:lvl4pPr>
            <a:lvl5pPr marL="1371628" indent="0">
              <a:buNone/>
              <a:defRPr sz="1200" b="1"/>
            </a:lvl5pPr>
            <a:lvl6pPr marL="1714535" indent="0">
              <a:buNone/>
              <a:defRPr sz="1200" b="1"/>
            </a:lvl6pPr>
            <a:lvl7pPr marL="2057441" indent="0">
              <a:buNone/>
              <a:defRPr sz="1200" b="1"/>
            </a:lvl7pPr>
            <a:lvl8pPr marL="2400348" indent="0">
              <a:buNone/>
              <a:defRPr sz="1200" b="1"/>
            </a:lvl8pPr>
            <a:lvl9pPr marL="2743255"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6"/>
            <a:ext cx="4040188" cy="3951288"/>
          </a:xfrm>
          <a:prstGeom prst="rect">
            <a:avLst/>
          </a:prstGeo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535114"/>
            <a:ext cx="4041775" cy="639762"/>
          </a:xfrm>
          <a:prstGeom prst="rect">
            <a:avLst/>
          </a:prstGeom>
        </p:spPr>
        <p:txBody>
          <a:bodyPr anchor="b"/>
          <a:lstStyle>
            <a:lvl1pPr marL="0" indent="0">
              <a:buNone/>
              <a:defRPr sz="1800" b="1"/>
            </a:lvl1pPr>
            <a:lvl2pPr marL="342907" indent="0">
              <a:buNone/>
              <a:defRPr sz="1500" b="1"/>
            </a:lvl2pPr>
            <a:lvl3pPr marL="685814" indent="0">
              <a:buNone/>
              <a:defRPr sz="1350" b="1"/>
            </a:lvl3pPr>
            <a:lvl4pPr marL="1028720" indent="0">
              <a:buNone/>
              <a:defRPr sz="1200" b="1"/>
            </a:lvl4pPr>
            <a:lvl5pPr marL="1371628" indent="0">
              <a:buNone/>
              <a:defRPr sz="1200" b="1"/>
            </a:lvl5pPr>
            <a:lvl6pPr marL="1714535" indent="0">
              <a:buNone/>
              <a:defRPr sz="1200" b="1"/>
            </a:lvl6pPr>
            <a:lvl7pPr marL="2057441" indent="0">
              <a:buNone/>
              <a:defRPr sz="1200" b="1"/>
            </a:lvl7pPr>
            <a:lvl8pPr marL="2400348" indent="0">
              <a:buNone/>
              <a:defRPr sz="1200" b="1"/>
            </a:lvl8pPr>
            <a:lvl9pPr marL="2743255"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8" y="2174876"/>
            <a:ext cx="4041775" cy="3951288"/>
          </a:xfrm>
          <a:prstGeom prst="rect">
            <a:avLst/>
          </a:prstGeo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6"/>
            <a:ext cx="2133600" cy="365125"/>
          </a:xfrm>
          <a:prstGeom prst="rect">
            <a:avLst/>
          </a:prstGeom>
        </p:spPr>
        <p:txBody>
          <a:bodyPr/>
          <a:lstStyle/>
          <a:p>
            <a:fld id="{C3ADEF5A-1FFF-43E0-B3F9-B914989CC527}" type="datetime1">
              <a:rPr lang="en-US" smtClean="0"/>
              <a:t>6/9/2021</a:t>
            </a:fld>
            <a:endParaRPr lang="en-US"/>
          </a:p>
        </p:txBody>
      </p:sp>
      <p:sp>
        <p:nvSpPr>
          <p:cNvPr id="8" name="Footer Placeholder 7"/>
          <p:cNvSpPr>
            <a:spLocks noGrp="1"/>
          </p:cNvSpPr>
          <p:nvPr>
            <p:ph type="ftr" sz="quarter" idx="11"/>
          </p:nvPr>
        </p:nvSpPr>
        <p:spPr>
          <a:xfrm>
            <a:off x="3124200" y="6356356"/>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6"/>
            <a:ext cx="2133600" cy="365125"/>
          </a:xfrm>
          <a:prstGeom prst="rect">
            <a:avLst/>
          </a:prstGeom>
        </p:spPr>
        <p:txBody>
          <a:bodyPr/>
          <a:lstStyle/>
          <a:p>
            <a:fld id="{D7291C74-8D6F-48DC-BEBD-218DC50F5AF3}" type="slidenum">
              <a:rPr lang="en-US" smtClean="0"/>
              <a:t>‹#›</a:t>
            </a:fld>
            <a:endParaRPr lang="en-US"/>
          </a:p>
        </p:txBody>
      </p:sp>
    </p:spTree>
    <p:extLst>
      <p:ext uri="{BB962C8B-B14F-4D97-AF65-F5344CB8AC3E}">
        <p14:creationId xmlns:p14="http://schemas.microsoft.com/office/powerpoint/2010/main" val="412671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457200" y="6356356"/>
            <a:ext cx="1454725" cy="365125"/>
          </a:xfrm>
          <a:prstGeom prst="rect">
            <a:avLst/>
          </a:prstGeom>
        </p:spPr>
        <p:txBody>
          <a:bodyPr/>
          <a:lstStyle/>
          <a:p>
            <a:fld id="{D01F9FC3-A8BA-418E-BC56-89C52093B4D4}" type="datetime1">
              <a:rPr lang="en-US" smtClean="0"/>
              <a:t>6/9/2021</a:t>
            </a:fld>
            <a:endParaRPr lang="en-US"/>
          </a:p>
        </p:txBody>
      </p:sp>
      <p:sp>
        <p:nvSpPr>
          <p:cNvPr id="5" name="Slide Number Placeholder 4"/>
          <p:cNvSpPr>
            <a:spLocks noGrp="1"/>
          </p:cNvSpPr>
          <p:nvPr>
            <p:ph type="sldNum" sz="quarter" idx="12"/>
          </p:nvPr>
        </p:nvSpPr>
        <p:spPr>
          <a:xfrm>
            <a:off x="8599124" y="6385029"/>
            <a:ext cx="429492" cy="365125"/>
          </a:xfrm>
          <a:prstGeom prst="rect">
            <a:avLst/>
          </a:prstGeom>
        </p:spPr>
        <p:txBody>
          <a:bodyPr/>
          <a:lstStyle>
            <a:lvl1pPr>
              <a:defRPr sz="1400">
                <a:latin typeface="Roboto" panose="02000000000000000000"/>
              </a:defRPr>
            </a:lvl1pPr>
          </a:lstStyle>
          <a:p>
            <a:fld id="{D7291C74-8D6F-48DC-BEBD-218DC50F5AF3}" type="slidenum">
              <a:rPr lang="en-US" smtClean="0"/>
              <a:pPr/>
              <a:t>‹#›</a:t>
            </a:fld>
            <a:endParaRPr lang="en-US"/>
          </a:p>
        </p:txBody>
      </p:sp>
      <p:cxnSp>
        <p:nvCxnSpPr>
          <p:cNvPr id="6" name="Straight Connector 5">
            <a:extLst>
              <a:ext uri="{FF2B5EF4-FFF2-40B4-BE49-F238E27FC236}">
                <a16:creationId xmlns:a16="http://schemas.microsoft.com/office/drawing/2014/main" id="{3E88EC49-FFBF-4174-A605-5B1FA859A88C}"/>
              </a:ext>
            </a:extLst>
          </p:cNvPr>
          <p:cNvCxnSpPr>
            <a:cxnSpLocks/>
          </p:cNvCxnSpPr>
          <p:nvPr userDrawn="1"/>
        </p:nvCxnSpPr>
        <p:spPr>
          <a:xfrm>
            <a:off x="115368" y="1"/>
            <a:ext cx="0" cy="6785361"/>
          </a:xfrm>
          <a:prstGeom prst="line">
            <a:avLst/>
          </a:prstGeom>
          <a:ln w="317500">
            <a:solidFill>
              <a:srgbClr val="7030A0"/>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3D971515-237E-41ED-962F-BFFA0D86E7CA}"/>
              </a:ext>
            </a:extLst>
          </p:cNvPr>
          <p:cNvCxnSpPr>
            <a:cxnSpLocks/>
          </p:cNvCxnSpPr>
          <p:nvPr userDrawn="1"/>
        </p:nvCxnSpPr>
        <p:spPr>
          <a:xfrm>
            <a:off x="422337" y="787860"/>
            <a:ext cx="8721663" cy="0"/>
          </a:xfrm>
          <a:prstGeom prst="line">
            <a:avLst/>
          </a:prstGeom>
          <a:ln w="76200">
            <a:solidFill>
              <a:srgbClr val="FFD803"/>
            </a:solidFill>
          </a:ln>
        </p:spPr>
        <p:style>
          <a:lnRef idx="2">
            <a:schemeClr val="accent1"/>
          </a:lnRef>
          <a:fillRef idx="0">
            <a:schemeClr val="accent1"/>
          </a:fillRef>
          <a:effectRef idx="1">
            <a:schemeClr val="accent1"/>
          </a:effectRef>
          <a:fontRef idx="minor">
            <a:schemeClr val="tx1"/>
          </a:fontRef>
        </p:style>
      </p:cxnSp>
      <p:sp>
        <p:nvSpPr>
          <p:cNvPr id="12" name="Title 11">
            <a:extLst>
              <a:ext uri="{FF2B5EF4-FFF2-40B4-BE49-F238E27FC236}">
                <a16:creationId xmlns:a16="http://schemas.microsoft.com/office/drawing/2014/main" id="{F5BA3EEE-7AE6-48CA-A14F-C1D2A089045F}"/>
              </a:ext>
            </a:extLst>
          </p:cNvPr>
          <p:cNvSpPr>
            <a:spLocks noGrp="1"/>
          </p:cNvSpPr>
          <p:nvPr>
            <p:ph type="title"/>
          </p:nvPr>
        </p:nvSpPr>
        <p:spPr>
          <a:xfrm>
            <a:off x="306953" y="165195"/>
            <a:ext cx="8721663" cy="622666"/>
          </a:xfrm>
          <a:prstGeom prst="rect">
            <a:avLst/>
          </a:prstGeom>
        </p:spPr>
        <p:txBody>
          <a:bodyPr/>
          <a:lstStyle>
            <a:lvl1pPr algn="l">
              <a:defRPr lang="en-US" sz="3200" b="0" kern="1200" smtClean="0">
                <a:solidFill>
                  <a:srgbClr val="7030A0"/>
                </a:solidFill>
                <a:latin typeface="Roboto" panose="02000000000000000000" pitchFamily="2" charset="0"/>
                <a:ea typeface="Roboto" panose="02000000000000000000" pitchFamily="2" charset="0"/>
                <a:cs typeface="+mn-cs"/>
              </a:defRPr>
            </a:lvl1pPr>
          </a:lstStyle>
          <a:p>
            <a:r>
              <a:rPr lang="en-US" dirty="0"/>
              <a:t>Click to edit Master title style</a:t>
            </a:r>
          </a:p>
        </p:txBody>
      </p:sp>
      <p:sp>
        <p:nvSpPr>
          <p:cNvPr id="7" name="Text Placeholder 6">
            <a:extLst>
              <a:ext uri="{FF2B5EF4-FFF2-40B4-BE49-F238E27FC236}">
                <a16:creationId xmlns:a16="http://schemas.microsoft.com/office/drawing/2014/main" id="{F858125E-2466-47D1-AD7F-19885A3D7A40}"/>
              </a:ext>
            </a:extLst>
          </p:cNvPr>
          <p:cNvSpPr>
            <a:spLocks noGrp="1"/>
          </p:cNvSpPr>
          <p:nvPr>
            <p:ph type="body" sz="quarter" idx="13"/>
          </p:nvPr>
        </p:nvSpPr>
        <p:spPr>
          <a:xfrm>
            <a:off x="812799" y="1108074"/>
            <a:ext cx="7444509" cy="4285961"/>
          </a:xfrm>
          <a:prstGeom prst="rect">
            <a:avLst/>
          </a:prstGeom>
        </p:spPr>
        <p:txBody>
          <a:bodyPr/>
          <a:lstStyle>
            <a:lvl1pPr>
              <a:defRPr>
                <a:latin typeface="Roboto" panose="02000000000000000000"/>
              </a:defRPr>
            </a:lvl1pPr>
            <a:lvl2pPr>
              <a:defRPr>
                <a:latin typeface="Roboto" panose="02000000000000000000"/>
              </a:defRPr>
            </a:lvl2pPr>
            <a:lvl3pPr>
              <a:defRPr>
                <a:latin typeface="Roboto" panose="02000000000000000000"/>
              </a:defRPr>
            </a:lvl3pPr>
            <a:lvl4pPr>
              <a:defRPr>
                <a:latin typeface="Roboto" panose="02000000000000000000"/>
              </a:defRPr>
            </a:lvl4pPr>
            <a:lvl5pPr>
              <a:defRPr>
                <a:latin typeface="Roboto" panose="0200000000000000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624945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6"/>
            <a:ext cx="2133600" cy="365125"/>
          </a:xfrm>
          <a:prstGeom prst="rect">
            <a:avLst/>
          </a:prstGeom>
        </p:spPr>
        <p:txBody>
          <a:bodyPr/>
          <a:lstStyle/>
          <a:p>
            <a:fld id="{15F95752-4381-4C3A-9143-501C4037EB5D}" type="datetime1">
              <a:rPr lang="en-US" smtClean="0"/>
              <a:t>6/9/2021</a:t>
            </a:fld>
            <a:endParaRPr lang="en-US"/>
          </a:p>
        </p:txBody>
      </p:sp>
      <p:sp>
        <p:nvSpPr>
          <p:cNvPr id="3" name="Footer Placeholder 2"/>
          <p:cNvSpPr>
            <a:spLocks noGrp="1"/>
          </p:cNvSpPr>
          <p:nvPr>
            <p:ph type="ftr" sz="quarter" idx="11"/>
          </p:nvPr>
        </p:nvSpPr>
        <p:spPr>
          <a:xfrm>
            <a:off x="3124200" y="6356356"/>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548255" y="6356355"/>
            <a:ext cx="2133600" cy="365125"/>
          </a:xfrm>
          <a:prstGeom prst="rect">
            <a:avLst/>
          </a:prstGeom>
        </p:spPr>
        <p:txBody>
          <a:bodyPr/>
          <a:lstStyle/>
          <a:p>
            <a:fld id="{D7291C74-8D6F-48DC-BEBD-218DC50F5AF3}" type="slidenum">
              <a:rPr lang="en-US" smtClean="0"/>
              <a:t>‹#›</a:t>
            </a:fld>
            <a:endParaRPr lang="en-US"/>
          </a:p>
        </p:txBody>
      </p:sp>
    </p:spTree>
    <p:extLst>
      <p:ext uri="{BB962C8B-B14F-4D97-AF65-F5344CB8AC3E}">
        <p14:creationId xmlns:p14="http://schemas.microsoft.com/office/powerpoint/2010/main" val="34467594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73050"/>
            <a:ext cx="3008312" cy="1162050"/>
          </a:xfrm>
          <a:prstGeom prst="rect">
            <a:avLst/>
          </a:prstGeo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5"/>
            <a:ext cx="5111750" cy="5853113"/>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435103"/>
            <a:ext cx="3008312" cy="4691063"/>
          </a:xfrm>
          <a:prstGeom prst="rect">
            <a:avLst/>
          </a:prstGeom>
        </p:spPr>
        <p:txBody>
          <a:bodyPr/>
          <a:lstStyle>
            <a:lvl1pPr marL="0" indent="0">
              <a:buNone/>
              <a:defRPr sz="1050"/>
            </a:lvl1pPr>
            <a:lvl2pPr marL="342907" indent="0">
              <a:buNone/>
              <a:defRPr sz="900"/>
            </a:lvl2pPr>
            <a:lvl3pPr marL="685814" indent="0">
              <a:buNone/>
              <a:defRPr sz="750"/>
            </a:lvl3pPr>
            <a:lvl4pPr marL="1028720" indent="0">
              <a:buNone/>
              <a:defRPr sz="675"/>
            </a:lvl4pPr>
            <a:lvl5pPr marL="1371628" indent="0">
              <a:buNone/>
              <a:defRPr sz="675"/>
            </a:lvl5pPr>
            <a:lvl6pPr marL="1714535" indent="0">
              <a:buNone/>
              <a:defRPr sz="675"/>
            </a:lvl6pPr>
            <a:lvl7pPr marL="2057441" indent="0">
              <a:buNone/>
              <a:defRPr sz="675"/>
            </a:lvl7pPr>
            <a:lvl8pPr marL="2400348" indent="0">
              <a:buNone/>
              <a:defRPr sz="675"/>
            </a:lvl8pPr>
            <a:lvl9pPr marL="2743255" indent="0">
              <a:buNone/>
              <a:defRPr sz="675"/>
            </a:lvl9pPr>
          </a:lstStyle>
          <a:p>
            <a:pPr lvl="0"/>
            <a:r>
              <a:rPr lang="en-US"/>
              <a:t>Click to edit Master text styles</a:t>
            </a:r>
          </a:p>
        </p:txBody>
      </p:sp>
      <p:sp>
        <p:nvSpPr>
          <p:cNvPr id="5" name="Date Placeholder 4"/>
          <p:cNvSpPr>
            <a:spLocks noGrp="1"/>
          </p:cNvSpPr>
          <p:nvPr>
            <p:ph type="dt" sz="half" idx="10"/>
          </p:nvPr>
        </p:nvSpPr>
        <p:spPr>
          <a:xfrm>
            <a:off x="457200" y="6356356"/>
            <a:ext cx="2133600" cy="365125"/>
          </a:xfrm>
          <a:prstGeom prst="rect">
            <a:avLst/>
          </a:prstGeom>
        </p:spPr>
        <p:txBody>
          <a:bodyPr/>
          <a:lstStyle/>
          <a:p>
            <a:fld id="{D5C56E74-4B5F-4F8D-B133-9E23492C8076}" type="datetime1">
              <a:rPr lang="en-US" smtClean="0"/>
              <a:t>6/9/2021</a:t>
            </a:fld>
            <a:endParaRPr lang="en-US"/>
          </a:p>
        </p:txBody>
      </p:sp>
      <p:sp>
        <p:nvSpPr>
          <p:cNvPr id="6" name="Footer Placeholder 5"/>
          <p:cNvSpPr>
            <a:spLocks noGrp="1"/>
          </p:cNvSpPr>
          <p:nvPr>
            <p:ph type="ftr" sz="quarter" idx="11"/>
          </p:nvPr>
        </p:nvSpPr>
        <p:spPr>
          <a:xfrm>
            <a:off x="3124200" y="6356356"/>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6"/>
            <a:ext cx="2133600" cy="365125"/>
          </a:xfrm>
          <a:prstGeom prst="rect">
            <a:avLst/>
          </a:prstGeom>
        </p:spPr>
        <p:txBody>
          <a:bodyPr/>
          <a:lstStyle/>
          <a:p>
            <a:fld id="{D7291C74-8D6F-48DC-BEBD-218DC50F5AF3}" type="slidenum">
              <a:rPr lang="en-US" smtClean="0"/>
              <a:t>‹#›</a:t>
            </a:fld>
            <a:endParaRPr lang="en-US"/>
          </a:p>
        </p:txBody>
      </p:sp>
    </p:spTree>
    <p:extLst>
      <p:ext uri="{BB962C8B-B14F-4D97-AF65-F5344CB8AC3E}">
        <p14:creationId xmlns:p14="http://schemas.microsoft.com/office/powerpoint/2010/main" val="40581316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a:prstGeom prst="rect">
            <a:avLst/>
          </a:prstGeo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2400"/>
            </a:lvl1pPr>
            <a:lvl2pPr marL="342907" indent="0">
              <a:buNone/>
              <a:defRPr sz="2100"/>
            </a:lvl2pPr>
            <a:lvl3pPr marL="685814" indent="0">
              <a:buNone/>
              <a:defRPr sz="1800"/>
            </a:lvl3pPr>
            <a:lvl4pPr marL="1028720" indent="0">
              <a:buNone/>
              <a:defRPr sz="1500"/>
            </a:lvl4pPr>
            <a:lvl5pPr marL="1371628" indent="0">
              <a:buNone/>
              <a:defRPr sz="1500"/>
            </a:lvl5pPr>
            <a:lvl6pPr marL="1714535" indent="0">
              <a:buNone/>
              <a:defRPr sz="1500"/>
            </a:lvl6pPr>
            <a:lvl7pPr marL="2057441" indent="0">
              <a:buNone/>
              <a:defRPr sz="1500"/>
            </a:lvl7pPr>
            <a:lvl8pPr marL="2400348" indent="0">
              <a:buNone/>
              <a:defRPr sz="1500"/>
            </a:lvl8pPr>
            <a:lvl9pPr marL="2743255" indent="0">
              <a:buNone/>
              <a:defRPr sz="1500"/>
            </a:lvl9pPr>
          </a:lstStyle>
          <a:p>
            <a:r>
              <a:rPr lang="en-US"/>
              <a:t>Click icon to add picture</a:t>
            </a:r>
          </a:p>
        </p:txBody>
      </p:sp>
      <p:sp>
        <p:nvSpPr>
          <p:cNvPr id="4" name="Text Placeholder 3"/>
          <p:cNvSpPr>
            <a:spLocks noGrp="1"/>
          </p:cNvSpPr>
          <p:nvPr>
            <p:ph type="body" sz="half" idx="2"/>
          </p:nvPr>
        </p:nvSpPr>
        <p:spPr>
          <a:xfrm>
            <a:off x="1792288" y="5367339"/>
            <a:ext cx="5486400" cy="804862"/>
          </a:xfrm>
          <a:prstGeom prst="rect">
            <a:avLst/>
          </a:prstGeom>
        </p:spPr>
        <p:txBody>
          <a:bodyPr/>
          <a:lstStyle>
            <a:lvl1pPr marL="0" indent="0">
              <a:buNone/>
              <a:defRPr sz="1050"/>
            </a:lvl1pPr>
            <a:lvl2pPr marL="342907" indent="0">
              <a:buNone/>
              <a:defRPr sz="900"/>
            </a:lvl2pPr>
            <a:lvl3pPr marL="685814" indent="0">
              <a:buNone/>
              <a:defRPr sz="750"/>
            </a:lvl3pPr>
            <a:lvl4pPr marL="1028720" indent="0">
              <a:buNone/>
              <a:defRPr sz="675"/>
            </a:lvl4pPr>
            <a:lvl5pPr marL="1371628" indent="0">
              <a:buNone/>
              <a:defRPr sz="675"/>
            </a:lvl5pPr>
            <a:lvl6pPr marL="1714535" indent="0">
              <a:buNone/>
              <a:defRPr sz="675"/>
            </a:lvl6pPr>
            <a:lvl7pPr marL="2057441" indent="0">
              <a:buNone/>
              <a:defRPr sz="675"/>
            </a:lvl7pPr>
            <a:lvl8pPr marL="2400348" indent="0">
              <a:buNone/>
              <a:defRPr sz="675"/>
            </a:lvl8pPr>
            <a:lvl9pPr marL="2743255" indent="0">
              <a:buNone/>
              <a:defRPr sz="675"/>
            </a:lvl9pPr>
          </a:lstStyle>
          <a:p>
            <a:pPr lvl="0"/>
            <a:r>
              <a:rPr lang="en-US"/>
              <a:t>Click to edit Master text styles</a:t>
            </a:r>
          </a:p>
        </p:txBody>
      </p:sp>
      <p:sp>
        <p:nvSpPr>
          <p:cNvPr id="5" name="Date Placeholder 4"/>
          <p:cNvSpPr>
            <a:spLocks noGrp="1"/>
          </p:cNvSpPr>
          <p:nvPr>
            <p:ph type="dt" sz="half" idx="10"/>
          </p:nvPr>
        </p:nvSpPr>
        <p:spPr>
          <a:xfrm>
            <a:off x="457200" y="6356356"/>
            <a:ext cx="2133600" cy="365125"/>
          </a:xfrm>
          <a:prstGeom prst="rect">
            <a:avLst/>
          </a:prstGeom>
        </p:spPr>
        <p:txBody>
          <a:bodyPr/>
          <a:lstStyle/>
          <a:p>
            <a:fld id="{0B9CD52D-1145-4632-A953-AE6F9D563407}" type="datetime1">
              <a:rPr lang="en-US" smtClean="0"/>
              <a:t>6/9/2021</a:t>
            </a:fld>
            <a:endParaRPr lang="en-US"/>
          </a:p>
        </p:txBody>
      </p:sp>
      <p:sp>
        <p:nvSpPr>
          <p:cNvPr id="6" name="Footer Placeholder 5"/>
          <p:cNvSpPr>
            <a:spLocks noGrp="1"/>
          </p:cNvSpPr>
          <p:nvPr>
            <p:ph type="ftr" sz="quarter" idx="11"/>
          </p:nvPr>
        </p:nvSpPr>
        <p:spPr>
          <a:xfrm>
            <a:off x="3124200" y="6356356"/>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6"/>
            <a:ext cx="2133600" cy="365125"/>
          </a:xfrm>
          <a:prstGeom prst="rect">
            <a:avLst/>
          </a:prstGeom>
        </p:spPr>
        <p:txBody>
          <a:bodyPr/>
          <a:lstStyle/>
          <a:p>
            <a:fld id="{D7291C74-8D6F-48DC-BEBD-218DC50F5AF3}" type="slidenum">
              <a:rPr lang="en-US" smtClean="0"/>
              <a:t>‹#›</a:t>
            </a:fld>
            <a:endParaRPr lang="en-US"/>
          </a:p>
        </p:txBody>
      </p:sp>
    </p:spTree>
    <p:extLst>
      <p:ext uri="{BB962C8B-B14F-4D97-AF65-F5344CB8AC3E}">
        <p14:creationId xmlns:p14="http://schemas.microsoft.com/office/powerpoint/2010/main" val="15484963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4"/>
            <a:ext cx="8229600" cy="3858696"/>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6"/>
            <a:ext cx="2133600" cy="365125"/>
          </a:xfrm>
          <a:prstGeom prst="rect">
            <a:avLst/>
          </a:prstGeom>
        </p:spPr>
        <p:txBody>
          <a:bodyPr/>
          <a:lstStyle/>
          <a:p>
            <a:fld id="{39D6E112-BB04-4CBE-8ECF-DCB3BFF13CC7}" type="datetime1">
              <a:rPr lang="en-US" smtClean="0"/>
              <a:t>6/9/2021</a:t>
            </a:fld>
            <a:endParaRPr lang="en-US"/>
          </a:p>
        </p:txBody>
      </p:sp>
      <p:sp>
        <p:nvSpPr>
          <p:cNvPr id="5" name="Footer Placeholder 4"/>
          <p:cNvSpPr>
            <a:spLocks noGrp="1"/>
          </p:cNvSpPr>
          <p:nvPr>
            <p:ph type="ftr" sz="quarter" idx="11"/>
          </p:nvPr>
        </p:nvSpPr>
        <p:spPr>
          <a:xfrm>
            <a:off x="3124200" y="6356356"/>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6"/>
            <a:ext cx="2133600" cy="365125"/>
          </a:xfrm>
          <a:prstGeom prst="rect">
            <a:avLst/>
          </a:prstGeom>
        </p:spPr>
        <p:txBody>
          <a:bodyPr/>
          <a:lstStyle/>
          <a:p>
            <a:fld id="{D7291C74-8D6F-48DC-BEBD-218DC50F5AF3}" type="slidenum">
              <a:rPr lang="en-US" smtClean="0"/>
              <a:t>‹#›</a:t>
            </a:fld>
            <a:endParaRPr lang="en-US"/>
          </a:p>
        </p:txBody>
      </p:sp>
    </p:spTree>
    <p:extLst>
      <p:ext uri="{BB962C8B-B14F-4D97-AF65-F5344CB8AC3E}">
        <p14:creationId xmlns:p14="http://schemas.microsoft.com/office/powerpoint/2010/main" val="17349383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4"/>
            <a:ext cx="2057400" cy="5184257"/>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4"/>
            <a:ext cx="6019800" cy="5184257"/>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6"/>
            <a:ext cx="2133600" cy="365125"/>
          </a:xfrm>
          <a:prstGeom prst="rect">
            <a:avLst/>
          </a:prstGeom>
        </p:spPr>
        <p:txBody>
          <a:bodyPr/>
          <a:lstStyle/>
          <a:p>
            <a:fld id="{B45E9F21-CABE-40FE-9037-80E5A1D749C5}" type="datetime1">
              <a:rPr lang="en-US" smtClean="0"/>
              <a:t>6/9/2021</a:t>
            </a:fld>
            <a:endParaRPr lang="en-US"/>
          </a:p>
        </p:txBody>
      </p:sp>
      <p:sp>
        <p:nvSpPr>
          <p:cNvPr id="5" name="Footer Placeholder 4"/>
          <p:cNvSpPr>
            <a:spLocks noGrp="1"/>
          </p:cNvSpPr>
          <p:nvPr>
            <p:ph type="ftr" sz="quarter" idx="11"/>
          </p:nvPr>
        </p:nvSpPr>
        <p:spPr>
          <a:xfrm>
            <a:off x="3124200" y="6356356"/>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6"/>
            <a:ext cx="2133600" cy="365125"/>
          </a:xfrm>
          <a:prstGeom prst="rect">
            <a:avLst/>
          </a:prstGeom>
        </p:spPr>
        <p:txBody>
          <a:bodyPr/>
          <a:lstStyle/>
          <a:p>
            <a:fld id="{D7291C74-8D6F-48DC-BEBD-218DC50F5AF3}" type="slidenum">
              <a:rPr lang="en-US" smtClean="0"/>
              <a:t>‹#›</a:t>
            </a:fld>
            <a:endParaRPr lang="en-US"/>
          </a:p>
        </p:txBody>
      </p:sp>
    </p:spTree>
    <p:extLst>
      <p:ext uri="{BB962C8B-B14F-4D97-AF65-F5344CB8AC3E}">
        <p14:creationId xmlns:p14="http://schemas.microsoft.com/office/powerpoint/2010/main" val="39982384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srcRect/>
          <a:stretch>
            <a:fillRect/>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F0C2EFF8-A3E0-9546-B988-D3BEE51912B8}"/>
              </a:ext>
            </a:extLst>
          </p:cNvPr>
          <p:cNvSpPr/>
          <p:nvPr/>
        </p:nvSpPr>
        <p:spPr>
          <a:xfrm>
            <a:off x="7799942" y="5497419"/>
            <a:ext cx="903384" cy="881348"/>
          </a:xfrm>
          <a:prstGeom prst="ellipse">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a:p>
        </p:txBody>
      </p:sp>
      <p:pic>
        <p:nvPicPr>
          <p:cNvPr id="5" name="Picture 4">
            <a:extLst>
              <a:ext uri="{FF2B5EF4-FFF2-40B4-BE49-F238E27FC236}">
                <a16:creationId xmlns:a16="http://schemas.microsoft.com/office/drawing/2014/main" id="{6DCE54D9-2D03-9147-84CD-F28EF5681C79}"/>
              </a:ext>
            </a:extLst>
          </p:cNvPr>
          <p:cNvPicPr>
            <a:picLocks noChangeAspect="1"/>
          </p:cNvPicPr>
          <p:nvPr/>
        </p:nvPicPr>
        <p:blipFill>
          <a:blip r:embed="rId13"/>
          <a:stretch>
            <a:fillRect/>
          </a:stretch>
        </p:blipFill>
        <p:spPr>
          <a:xfrm>
            <a:off x="7772696" y="5494690"/>
            <a:ext cx="957877" cy="957877"/>
          </a:xfrm>
          <a:prstGeom prst="rect">
            <a:avLst/>
          </a:prstGeom>
        </p:spPr>
      </p:pic>
    </p:spTree>
    <p:extLst>
      <p:ext uri="{BB962C8B-B14F-4D97-AF65-F5344CB8AC3E}">
        <p14:creationId xmlns:p14="http://schemas.microsoft.com/office/powerpoint/2010/main" val="316572565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3" r:id="rId10"/>
  </p:sldLayoutIdLst>
  <p:hf hdr="0" ftr="0" dt="0"/>
  <p:txStyles>
    <p:titleStyle>
      <a:lvl1pPr algn="ctr" defTabSz="342907" rtl="0" eaLnBrk="1" latinLnBrk="0" hangingPunct="1">
        <a:spcBef>
          <a:spcPct val="0"/>
        </a:spcBef>
        <a:buNone/>
        <a:defRPr sz="3300" kern="1200">
          <a:solidFill>
            <a:schemeClr val="tx1"/>
          </a:solidFill>
          <a:latin typeface="+mj-lt"/>
          <a:ea typeface="+mj-ea"/>
          <a:cs typeface="+mj-cs"/>
        </a:defRPr>
      </a:lvl1pPr>
    </p:titleStyle>
    <p:bodyStyle>
      <a:lvl1pPr marL="257180" indent="-257180" algn="l" defTabSz="342907" rtl="0" eaLnBrk="1" latinLnBrk="0" hangingPunct="1">
        <a:spcBef>
          <a:spcPct val="20000"/>
        </a:spcBef>
        <a:buFont typeface="Arial"/>
        <a:buChar char="•"/>
        <a:defRPr sz="2400" kern="1200">
          <a:solidFill>
            <a:schemeClr val="tx1"/>
          </a:solidFill>
          <a:latin typeface="+mn-lt"/>
          <a:ea typeface="+mn-ea"/>
          <a:cs typeface="+mn-cs"/>
        </a:defRPr>
      </a:lvl1pPr>
      <a:lvl2pPr marL="557224" indent="-214317" algn="l" defTabSz="342907" rtl="0" eaLnBrk="1" latinLnBrk="0" hangingPunct="1">
        <a:spcBef>
          <a:spcPct val="20000"/>
        </a:spcBef>
        <a:buFont typeface="Arial"/>
        <a:buChar char="–"/>
        <a:defRPr sz="2100" kern="1200">
          <a:solidFill>
            <a:schemeClr val="tx1"/>
          </a:solidFill>
          <a:latin typeface="+mn-lt"/>
          <a:ea typeface="+mn-ea"/>
          <a:cs typeface="+mn-cs"/>
        </a:defRPr>
      </a:lvl2pPr>
      <a:lvl3pPr marL="857267" indent="-171454" algn="l" defTabSz="342907" rtl="0" eaLnBrk="1" latinLnBrk="0" hangingPunct="1">
        <a:spcBef>
          <a:spcPct val="20000"/>
        </a:spcBef>
        <a:buFont typeface="Arial"/>
        <a:buChar char="•"/>
        <a:defRPr sz="1800" kern="1200">
          <a:solidFill>
            <a:schemeClr val="tx1"/>
          </a:solidFill>
          <a:latin typeface="+mn-lt"/>
          <a:ea typeface="+mn-ea"/>
          <a:cs typeface="+mn-cs"/>
        </a:defRPr>
      </a:lvl3pPr>
      <a:lvl4pPr marL="1200174" indent="-171454" algn="l" defTabSz="342907" rtl="0" eaLnBrk="1" latinLnBrk="0" hangingPunct="1">
        <a:spcBef>
          <a:spcPct val="20000"/>
        </a:spcBef>
        <a:buFont typeface="Arial"/>
        <a:buChar char="–"/>
        <a:defRPr sz="1500" kern="1200">
          <a:solidFill>
            <a:schemeClr val="tx1"/>
          </a:solidFill>
          <a:latin typeface="+mn-lt"/>
          <a:ea typeface="+mn-ea"/>
          <a:cs typeface="+mn-cs"/>
        </a:defRPr>
      </a:lvl4pPr>
      <a:lvl5pPr marL="1543081" indent="-171454" algn="l" defTabSz="342907" rtl="0" eaLnBrk="1" latinLnBrk="0" hangingPunct="1">
        <a:spcBef>
          <a:spcPct val="20000"/>
        </a:spcBef>
        <a:buFont typeface="Arial"/>
        <a:buChar char="»"/>
        <a:defRPr sz="1500" kern="1200">
          <a:solidFill>
            <a:schemeClr val="tx1"/>
          </a:solidFill>
          <a:latin typeface="+mn-lt"/>
          <a:ea typeface="+mn-ea"/>
          <a:cs typeface="+mn-cs"/>
        </a:defRPr>
      </a:lvl5pPr>
      <a:lvl6pPr marL="1885988" indent="-171454" algn="l" defTabSz="342907" rtl="0" eaLnBrk="1" latinLnBrk="0" hangingPunct="1">
        <a:spcBef>
          <a:spcPct val="20000"/>
        </a:spcBef>
        <a:buFont typeface="Arial"/>
        <a:buChar char="•"/>
        <a:defRPr sz="1500" kern="1200">
          <a:solidFill>
            <a:schemeClr val="tx1"/>
          </a:solidFill>
          <a:latin typeface="+mn-lt"/>
          <a:ea typeface="+mn-ea"/>
          <a:cs typeface="+mn-cs"/>
        </a:defRPr>
      </a:lvl6pPr>
      <a:lvl7pPr marL="2228894" indent="-171454" algn="l" defTabSz="342907" rtl="0" eaLnBrk="1" latinLnBrk="0" hangingPunct="1">
        <a:spcBef>
          <a:spcPct val="20000"/>
        </a:spcBef>
        <a:buFont typeface="Arial"/>
        <a:buChar char="•"/>
        <a:defRPr sz="1500" kern="1200">
          <a:solidFill>
            <a:schemeClr val="tx1"/>
          </a:solidFill>
          <a:latin typeface="+mn-lt"/>
          <a:ea typeface="+mn-ea"/>
          <a:cs typeface="+mn-cs"/>
        </a:defRPr>
      </a:lvl7pPr>
      <a:lvl8pPr marL="2571802" indent="-171454" algn="l" defTabSz="342907" rtl="0" eaLnBrk="1" latinLnBrk="0" hangingPunct="1">
        <a:spcBef>
          <a:spcPct val="20000"/>
        </a:spcBef>
        <a:buFont typeface="Arial"/>
        <a:buChar char="•"/>
        <a:defRPr sz="1500" kern="1200">
          <a:solidFill>
            <a:schemeClr val="tx1"/>
          </a:solidFill>
          <a:latin typeface="+mn-lt"/>
          <a:ea typeface="+mn-ea"/>
          <a:cs typeface="+mn-cs"/>
        </a:defRPr>
      </a:lvl8pPr>
      <a:lvl9pPr marL="2914709" indent="-171454" algn="l" defTabSz="342907"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7" rtl="0" eaLnBrk="1" latinLnBrk="0" hangingPunct="1">
        <a:defRPr sz="1350" kern="1200">
          <a:solidFill>
            <a:schemeClr val="tx1"/>
          </a:solidFill>
          <a:latin typeface="+mn-lt"/>
          <a:ea typeface="+mn-ea"/>
          <a:cs typeface="+mn-cs"/>
        </a:defRPr>
      </a:lvl1pPr>
      <a:lvl2pPr marL="342907" algn="l" defTabSz="342907" rtl="0" eaLnBrk="1" latinLnBrk="0" hangingPunct="1">
        <a:defRPr sz="1350" kern="1200">
          <a:solidFill>
            <a:schemeClr val="tx1"/>
          </a:solidFill>
          <a:latin typeface="+mn-lt"/>
          <a:ea typeface="+mn-ea"/>
          <a:cs typeface="+mn-cs"/>
        </a:defRPr>
      </a:lvl2pPr>
      <a:lvl3pPr marL="685814" algn="l" defTabSz="342907" rtl="0" eaLnBrk="1" latinLnBrk="0" hangingPunct="1">
        <a:defRPr sz="1350" kern="1200">
          <a:solidFill>
            <a:schemeClr val="tx1"/>
          </a:solidFill>
          <a:latin typeface="+mn-lt"/>
          <a:ea typeface="+mn-ea"/>
          <a:cs typeface="+mn-cs"/>
        </a:defRPr>
      </a:lvl3pPr>
      <a:lvl4pPr marL="1028720" algn="l" defTabSz="342907" rtl="0" eaLnBrk="1" latinLnBrk="0" hangingPunct="1">
        <a:defRPr sz="1350" kern="1200">
          <a:solidFill>
            <a:schemeClr val="tx1"/>
          </a:solidFill>
          <a:latin typeface="+mn-lt"/>
          <a:ea typeface="+mn-ea"/>
          <a:cs typeface="+mn-cs"/>
        </a:defRPr>
      </a:lvl4pPr>
      <a:lvl5pPr marL="1371628" algn="l" defTabSz="342907" rtl="0" eaLnBrk="1" latinLnBrk="0" hangingPunct="1">
        <a:defRPr sz="1350" kern="1200">
          <a:solidFill>
            <a:schemeClr val="tx1"/>
          </a:solidFill>
          <a:latin typeface="+mn-lt"/>
          <a:ea typeface="+mn-ea"/>
          <a:cs typeface="+mn-cs"/>
        </a:defRPr>
      </a:lvl5pPr>
      <a:lvl6pPr marL="1714535" algn="l" defTabSz="342907" rtl="0" eaLnBrk="1" latinLnBrk="0" hangingPunct="1">
        <a:defRPr sz="1350" kern="1200">
          <a:solidFill>
            <a:schemeClr val="tx1"/>
          </a:solidFill>
          <a:latin typeface="+mn-lt"/>
          <a:ea typeface="+mn-ea"/>
          <a:cs typeface="+mn-cs"/>
        </a:defRPr>
      </a:lvl6pPr>
      <a:lvl7pPr marL="2057441" algn="l" defTabSz="342907" rtl="0" eaLnBrk="1" latinLnBrk="0" hangingPunct="1">
        <a:defRPr sz="1350" kern="1200">
          <a:solidFill>
            <a:schemeClr val="tx1"/>
          </a:solidFill>
          <a:latin typeface="+mn-lt"/>
          <a:ea typeface="+mn-ea"/>
          <a:cs typeface="+mn-cs"/>
        </a:defRPr>
      </a:lvl7pPr>
      <a:lvl8pPr marL="2400348" algn="l" defTabSz="342907" rtl="0" eaLnBrk="1" latinLnBrk="0" hangingPunct="1">
        <a:defRPr sz="1350" kern="1200">
          <a:solidFill>
            <a:schemeClr val="tx1"/>
          </a:solidFill>
          <a:latin typeface="+mn-lt"/>
          <a:ea typeface="+mn-ea"/>
          <a:cs typeface="+mn-cs"/>
        </a:defRPr>
      </a:lvl8pPr>
      <a:lvl9pPr marL="2743255" algn="l" defTabSz="342907"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5AFAC0-A565-4C47-BB88-CBB86E06CC61}"/>
              </a:ext>
            </a:extLst>
          </p:cNvPr>
          <p:cNvSpPr>
            <a:spLocks noGrp="1"/>
          </p:cNvSpPr>
          <p:nvPr>
            <p:ph type="title"/>
          </p:nvPr>
        </p:nvSpPr>
        <p:spPr>
          <a:xfrm>
            <a:off x="314042" y="1355389"/>
            <a:ext cx="8770374" cy="785116"/>
          </a:xfrm>
        </p:spPr>
        <p:txBody>
          <a:bodyPr/>
          <a:lstStyle/>
          <a:p>
            <a:r>
              <a:rPr lang="en-US" sz="3200" dirty="0"/>
              <a:t>Towards Activity-Centric Access Control for Smart Collaborative Ecosystems </a:t>
            </a:r>
          </a:p>
        </p:txBody>
      </p:sp>
      <p:sp>
        <p:nvSpPr>
          <p:cNvPr id="3" name="Text Placeholder 2">
            <a:extLst>
              <a:ext uri="{FF2B5EF4-FFF2-40B4-BE49-F238E27FC236}">
                <a16:creationId xmlns:a16="http://schemas.microsoft.com/office/drawing/2014/main" id="{1CDD44DE-6756-4599-ABB1-47153195EB4F}"/>
              </a:ext>
            </a:extLst>
          </p:cNvPr>
          <p:cNvSpPr>
            <a:spLocks noGrp="1"/>
          </p:cNvSpPr>
          <p:nvPr>
            <p:ph type="body" sz="quarter" idx="10"/>
          </p:nvPr>
        </p:nvSpPr>
        <p:spPr>
          <a:xfrm>
            <a:off x="504334" y="5306158"/>
            <a:ext cx="8135332" cy="392906"/>
          </a:xfrm>
        </p:spPr>
        <p:txBody>
          <a:bodyPr/>
          <a:lstStyle/>
          <a:p>
            <a:r>
              <a:rPr lang="en-US" sz="1800" dirty="0"/>
              <a:t>ACM Symposium on Access Control Models and Technologies </a:t>
            </a:r>
          </a:p>
          <a:p>
            <a:endParaRPr lang="en-US" sz="1800" dirty="0"/>
          </a:p>
        </p:txBody>
      </p:sp>
      <p:sp>
        <p:nvSpPr>
          <p:cNvPr id="4" name="Text Placeholder 3">
            <a:extLst>
              <a:ext uri="{FF2B5EF4-FFF2-40B4-BE49-F238E27FC236}">
                <a16:creationId xmlns:a16="http://schemas.microsoft.com/office/drawing/2014/main" id="{5CE0F268-AD90-47F9-BF38-E9D956865630}"/>
              </a:ext>
            </a:extLst>
          </p:cNvPr>
          <p:cNvSpPr>
            <a:spLocks noGrp="1"/>
          </p:cNvSpPr>
          <p:nvPr>
            <p:ph type="body" sz="quarter" idx="11"/>
          </p:nvPr>
        </p:nvSpPr>
        <p:spPr>
          <a:xfrm>
            <a:off x="1727200" y="5699064"/>
            <a:ext cx="5689600" cy="392906"/>
          </a:xfrm>
        </p:spPr>
        <p:txBody>
          <a:bodyPr/>
          <a:lstStyle/>
          <a:p>
            <a:r>
              <a:rPr lang="en-US" b="1" dirty="0"/>
              <a:t>June 16-18</a:t>
            </a:r>
            <a:r>
              <a:rPr lang="en-US" b="1" baseline="30000" dirty="0"/>
              <a:t>th</a:t>
            </a:r>
            <a:r>
              <a:rPr lang="en-US" b="1" dirty="0"/>
              <a:t>, 2021</a:t>
            </a:r>
          </a:p>
          <a:p>
            <a:endParaRPr lang="en-US" dirty="0"/>
          </a:p>
        </p:txBody>
      </p:sp>
      <p:pic>
        <p:nvPicPr>
          <p:cNvPr id="5" name="Picture 4">
            <a:extLst>
              <a:ext uri="{FF2B5EF4-FFF2-40B4-BE49-F238E27FC236}">
                <a16:creationId xmlns:a16="http://schemas.microsoft.com/office/drawing/2014/main" id="{1B3D4423-B1D1-4F92-8F21-2EF38EF595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6205" y="4217372"/>
            <a:ext cx="1887192" cy="752725"/>
          </a:xfrm>
          <a:prstGeom prst="rect">
            <a:avLst/>
          </a:prstGeom>
        </p:spPr>
      </p:pic>
      <p:pic>
        <p:nvPicPr>
          <p:cNvPr id="6" name="Picture 5">
            <a:extLst>
              <a:ext uri="{FF2B5EF4-FFF2-40B4-BE49-F238E27FC236}">
                <a16:creationId xmlns:a16="http://schemas.microsoft.com/office/drawing/2014/main" id="{67724EDA-5463-4A62-BC7E-B9DB4E84A64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68037" y="4217372"/>
            <a:ext cx="1391162" cy="752725"/>
          </a:xfrm>
          <a:prstGeom prst="rect">
            <a:avLst/>
          </a:prstGeom>
        </p:spPr>
      </p:pic>
      <p:sp>
        <p:nvSpPr>
          <p:cNvPr id="7" name="TextBox 6">
            <a:extLst>
              <a:ext uri="{FF2B5EF4-FFF2-40B4-BE49-F238E27FC236}">
                <a16:creationId xmlns:a16="http://schemas.microsoft.com/office/drawing/2014/main" id="{F40D9D33-5F84-4EFD-B05C-65754D9BC8F0}"/>
              </a:ext>
            </a:extLst>
          </p:cNvPr>
          <p:cNvSpPr txBox="1"/>
          <p:nvPr/>
        </p:nvSpPr>
        <p:spPr>
          <a:xfrm>
            <a:off x="1727200" y="6330987"/>
            <a:ext cx="5728660" cy="307777"/>
          </a:xfrm>
          <a:prstGeom prst="rect">
            <a:avLst/>
          </a:prstGeom>
          <a:noFill/>
        </p:spPr>
        <p:txBody>
          <a:bodyPr wrap="square" rtlCol="0">
            <a:spAutoFit/>
          </a:bodyPr>
          <a:lstStyle/>
          <a:p>
            <a:pPr algn="ctr"/>
            <a:r>
              <a:rPr lang="en-US" sz="1400" b="1" dirty="0">
                <a:solidFill>
                  <a:srgbClr val="7030A0"/>
                </a:solidFill>
                <a:latin typeface="Roboto Light" panose="02000000000000000000" pitchFamily="2" charset="0"/>
                <a:ea typeface="Roboto Light" panose="02000000000000000000" pitchFamily="2" charset="0"/>
              </a:rPr>
              <a:t>www.maanakgupta.com |  mgupta@tntech.edu</a:t>
            </a:r>
          </a:p>
        </p:txBody>
      </p:sp>
    </p:spTree>
    <p:extLst>
      <p:ext uri="{BB962C8B-B14F-4D97-AF65-F5344CB8AC3E}">
        <p14:creationId xmlns:p14="http://schemas.microsoft.com/office/powerpoint/2010/main" val="21967573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F6DB88A-AF2B-44D5-B74C-39CC24B015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73037" y="1276516"/>
            <a:ext cx="4821599" cy="3620964"/>
          </a:xfrm>
          <a:prstGeom prst="rect">
            <a:avLst/>
          </a:prstGeom>
        </p:spPr>
      </p:pic>
      <p:sp>
        <p:nvSpPr>
          <p:cNvPr id="2" name="Slide Number Placeholder 1">
            <a:extLst>
              <a:ext uri="{FF2B5EF4-FFF2-40B4-BE49-F238E27FC236}">
                <a16:creationId xmlns:a16="http://schemas.microsoft.com/office/drawing/2014/main" id="{6734A214-2846-4D68-BC26-7E54C0F80377}"/>
              </a:ext>
            </a:extLst>
          </p:cNvPr>
          <p:cNvSpPr>
            <a:spLocks noGrp="1"/>
          </p:cNvSpPr>
          <p:nvPr>
            <p:ph type="sldNum" sz="quarter" idx="12"/>
          </p:nvPr>
        </p:nvSpPr>
        <p:spPr/>
        <p:txBody>
          <a:bodyPr/>
          <a:lstStyle/>
          <a:p>
            <a:fld id="{D7291C74-8D6F-48DC-BEBD-218DC50F5AF3}" type="slidenum">
              <a:rPr lang="en-US" smtClean="0"/>
              <a:pPr/>
              <a:t>2</a:t>
            </a:fld>
            <a:endParaRPr lang="en-US"/>
          </a:p>
        </p:txBody>
      </p:sp>
      <p:sp>
        <p:nvSpPr>
          <p:cNvPr id="3" name="Title 2">
            <a:extLst>
              <a:ext uri="{FF2B5EF4-FFF2-40B4-BE49-F238E27FC236}">
                <a16:creationId xmlns:a16="http://schemas.microsoft.com/office/drawing/2014/main" id="{E8650E39-EA2A-4A5C-BEB9-C1E90785071C}"/>
              </a:ext>
            </a:extLst>
          </p:cNvPr>
          <p:cNvSpPr>
            <a:spLocks noGrp="1"/>
          </p:cNvSpPr>
          <p:nvPr>
            <p:ph type="title"/>
          </p:nvPr>
        </p:nvSpPr>
        <p:spPr/>
        <p:txBody>
          <a:bodyPr/>
          <a:lstStyle/>
          <a:p>
            <a:r>
              <a:rPr lang="en-US" dirty="0"/>
              <a:t>The Notion of Activity.</a:t>
            </a:r>
          </a:p>
        </p:txBody>
      </p:sp>
      <p:sp>
        <p:nvSpPr>
          <p:cNvPr id="4" name="Text Placeholder 3">
            <a:extLst>
              <a:ext uri="{FF2B5EF4-FFF2-40B4-BE49-F238E27FC236}">
                <a16:creationId xmlns:a16="http://schemas.microsoft.com/office/drawing/2014/main" id="{E03BBCCE-6BC1-40E8-B818-93F03E6F3F4F}"/>
              </a:ext>
            </a:extLst>
          </p:cNvPr>
          <p:cNvSpPr>
            <a:spLocks noGrp="1"/>
          </p:cNvSpPr>
          <p:nvPr>
            <p:ph type="body" sz="quarter" idx="13"/>
          </p:nvPr>
        </p:nvSpPr>
        <p:spPr>
          <a:xfrm>
            <a:off x="487947" y="1071979"/>
            <a:ext cx="7444509" cy="4285961"/>
          </a:xfrm>
        </p:spPr>
        <p:txBody>
          <a:bodyPr/>
          <a:lstStyle/>
          <a:p>
            <a:r>
              <a:rPr lang="en-US" dirty="0"/>
              <a:t>What is an </a:t>
            </a:r>
            <a:r>
              <a:rPr lang="en-US" u="sng" dirty="0"/>
              <a:t>Activity</a:t>
            </a:r>
            <a:r>
              <a:rPr lang="en-US" dirty="0"/>
              <a:t>?</a:t>
            </a:r>
          </a:p>
          <a:p>
            <a:r>
              <a:rPr lang="en-US" dirty="0"/>
              <a:t>What are the </a:t>
            </a:r>
            <a:r>
              <a:rPr lang="en-US" u="sng" dirty="0"/>
              <a:t>entities</a:t>
            </a:r>
            <a:r>
              <a:rPr lang="en-US" dirty="0"/>
              <a:t> </a:t>
            </a:r>
          </a:p>
          <a:p>
            <a:pPr marL="0" indent="0">
              <a:buNone/>
            </a:pPr>
            <a:r>
              <a:rPr lang="en-US" dirty="0"/>
              <a:t>   involved in an activity?</a:t>
            </a:r>
          </a:p>
          <a:p>
            <a:r>
              <a:rPr lang="en-US" dirty="0"/>
              <a:t>How an activity is </a:t>
            </a:r>
            <a:r>
              <a:rPr lang="en-US" u="sng" dirty="0"/>
              <a:t>initiated</a:t>
            </a:r>
            <a:r>
              <a:rPr lang="en-US" dirty="0"/>
              <a:t>?</a:t>
            </a:r>
          </a:p>
          <a:p>
            <a:r>
              <a:rPr lang="en-US" dirty="0"/>
              <a:t>Associated </a:t>
            </a:r>
            <a:r>
              <a:rPr lang="en-US" u="sng" dirty="0"/>
              <a:t>conditions</a:t>
            </a:r>
            <a:r>
              <a:rPr lang="en-US" dirty="0"/>
              <a:t>,</a:t>
            </a:r>
          </a:p>
          <a:p>
            <a:pPr marL="0" indent="0">
              <a:buNone/>
            </a:pPr>
            <a:r>
              <a:rPr lang="en-US" dirty="0"/>
              <a:t>   </a:t>
            </a:r>
            <a:r>
              <a:rPr lang="en-US" u="sng" dirty="0"/>
              <a:t>obligations</a:t>
            </a:r>
            <a:r>
              <a:rPr lang="en-US" dirty="0"/>
              <a:t> and </a:t>
            </a:r>
            <a:r>
              <a:rPr lang="en-US" u="sng" dirty="0"/>
              <a:t>mutability</a:t>
            </a:r>
          </a:p>
        </p:txBody>
      </p:sp>
    </p:spTree>
    <p:extLst>
      <p:ext uri="{BB962C8B-B14F-4D97-AF65-F5344CB8AC3E}">
        <p14:creationId xmlns:p14="http://schemas.microsoft.com/office/powerpoint/2010/main" val="21990092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C86371B-B0D0-46DE-911F-9A10582DDD94}"/>
              </a:ext>
            </a:extLst>
          </p:cNvPr>
          <p:cNvSpPr>
            <a:spLocks noGrp="1"/>
          </p:cNvSpPr>
          <p:nvPr>
            <p:ph type="sldNum" sz="quarter" idx="12"/>
          </p:nvPr>
        </p:nvSpPr>
        <p:spPr/>
        <p:txBody>
          <a:bodyPr/>
          <a:lstStyle/>
          <a:p>
            <a:fld id="{D7291C74-8D6F-48DC-BEBD-218DC50F5AF3}" type="slidenum">
              <a:rPr lang="en-US" smtClean="0"/>
              <a:pPr/>
              <a:t>3</a:t>
            </a:fld>
            <a:endParaRPr lang="en-US"/>
          </a:p>
        </p:txBody>
      </p:sp>
      <p:sp>
        <p:nvSpPr>
          <p:cNvPr id="3" name="Title 2">
            <a:extLst>
              <a:ext uri="{FF2B5EF4-FFF2-40B4-BE49-F238E27FC236}">
                <a16:creationId xmlns:a16="http://schemas.microsoft.com/office/drawing/2014/main" id="{D0997FA3-DB17-40DC-9AA6-B5B30CC6E913}"/>
              </a:ext>
            </a:extLst>
          </p:cNvPr>
          <p:cNvSpPr>
            <a:spLocks noGrp="1"/>
          </p:cNvSpPr>
          <p:nvPr>
            <p:ph type="title"/>
          </p:nvPr>
        </p:nvSpPr>
        <p:spPr/>
        <p:txBody>
          <a:bodyPr/>
          <a:lstStyle/>
          <a:p>
            <a:r>
              <a:rPr lang="en-US" dirty="0"/>
              <a:t>Activity Relation Characterization</a:t>
            </a:r>
          </a:p>
        </p:txBody>
      </p:sp>
      <p:sp>
        <p:nvSpPr>
          <p:cNvPr id="4" name="Text Placeholder 3">
            <a:extLst>
              <a:ext uri="{FF2B5EF4-FFF2-40B4-BE49-F238E27FC236}">
                <a16:creationId xmlns:a16="http://schemas.microsoft.com/office/drawing/2014/main" id="{EF19D96A-055E-45E6-95B5-90E0F73615B0}"/>
              </a:ext>
            </a:extLst>
          </p:cNvPr>
          <p:cNvSpPr>
            <a:spLocks noGrp="1"/>
          </p:cNvSpPr>
          <p:nvPr>
            <p:ph type="body" sz="quarter" idx="13"/>
          </p:nvPr>
        </p:nvSpPr>
        <p:spPr>
          <a:xfrm>
            <a:off x="620294" y="1071979"/>
            <a:ext cx="7444509" cy="4285961"/>
          </a:xfrm>
        </p:spPr>
        <p:txBody>
          <a:bodyPr/>
          <a:lstStyle/>
          <a:p>
            <a:r>
              <a:rPr lang="en-US" dirty="0"/>
              <a:t>Ordered</a:t>
            </a:r>
          </a:p>
          <a:p>
            <a:r>
              <a:rPr lang="en-US" dirty="0"/>
              <a:t>Concurrent</a:t>
            </a:r>
          </a:p>
          <a:p>
            <a:r>
              <a:rPr lang="en-US" dirty="0"/>
              <a:t>Temporary</a:t>
            </a:r>
          </a:p>
          <a:p>
            <a:r>
              <a:rPr lang="en-US" dirty="0"/>
              <a:t>Precedence</a:t>
            </a:r>
          </a:p>
          <a:p>
            <a:r>
              <a:rPr lang="en-US" dirty="0"/>
              <a:t>Dependence</a:t>
            </a:r>
          </a:p>
          <a:p>
            <a:r>
              <a:rPr lang="en-US" dirty="0"/>
              <a:t>Conditional</a:t>
            </a:r>
          </a:p>
          <a:p>
            <a:r>
              <a:rPr lang="en-US" dirty="0"/>
              <a:t>Incompatible</a:t>
            </a:r>
          </a:p>
        </p:txBody>
      </p:sp>
      <p:pic>
        <p:nvPicPr>
          <p:cNvPr id="8" name="Picture 7">
            <a:extLst>
              <a:ext uri="{FF2B5EF4-FFF2-40B4-BE49-F238E27FC236}">
                <a16:creationId xmlns:a16="http://schemas.microsoft.com/office/drawing/2014/main" id="{E35D0D20-CBC5-4935-9983-D154DEEBBD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39605" y="1071979"/>
            <a:ext cx="6304395" cy="3751443"/>
          </a:xfrm>
          <a:prstGeom prst="rect">
            <a:avLst/>
          </a:prstGeom>
        </p:spPr>
      </p:pic>
    </p:spTree>
    <p:extLst>
      <p:ext uri="{BB962C8B-B14F-4D97-AF65-F5344CB8AC3E}">
        <p14:creationId xmlns:p14="http://schemas.microsoft.com/office/powerpoint/2010/main" val="30013071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C5D29B2-26DB-4857-947C-903EB862DE49}"/>
              </a:ext>
            </a:extLst>
          </p:cNvPr>
          <p:cNvSpPr>
            <a:spLocks noGrp="1"/>
          </p:cNvSpPr>
          <p:nvPr>
            <p:ph type="sldNum" sz="quarter" idx="12"/>
          </p:nvPr>
        </p:nvSpPr>
        <p:spPr/>
        <p:txBody>
          <a:bodyPr/>
          <a:lstStyle/>
          <a:p>
            <a:fld id="{D7291C74-8D6F-48DC-BEBD-218DC50F5AF3}" type="slidenum">
              <a:rPr lang="en-US" smtClean="0"/>
              <a:pPr/>
              <a:t>4</a:t>
            </a:fld>
            <a:endParaRPr lang="en-US"/>
          </a:p>
        </p:txBody>
      </p:sp>
      <p:sp>
        <p:nvSpPr>
          <p:cNvPr id="3" name="Title 2">
            <a:extLst>
              <a:ext uri="{FF2B5EF4-FFF2-40B4-BE49-F238E27FC236}">
                <a16:creationId xmlns:a16="http://schemas.microsoft.com/office/drawing/2014/main" id="{7F0AE076-2BAF-4AB7-BFCB-1CFA81E26AE3}"/>
              </a:ext>
            </a:extLst>
          </p:cNvPr>
          <p:cNvSpPr>
            <a:spLocks noGrp="1"/>
          </p:cNvSpPr>
          <p:nvPr>
            <p:ph type="title"/>
          </p:nvPr>
        </p:nvSpPr>
        <p:spPr/>
        <p:txBody>
          <a:bodyPr/>
          <a:lstStyle/>
          <a:p>
            <a:r>
              <a:rPr lang="en-US" dirty="0"/>
              <a:t>Factors Impacting Activity Decision</a:t>
            </a:r>
          </a:p>
        </p:txBody>
      </p:sp>
      <p:sp>
        <p:nvSpPr>
          <p:cNvPr id="4" name="Text Placeholder 3">
            <a:extLst>
              <a:ext uri="{FF2B5EF4-FFF2-40B4-BE49-F238E27FC236}">
                <a16:creationId xmlns:a16="http://schemas.microsoft.com/office/drawing/2014/main" id="{7206732A-C58E-4985-966A-083C0D33A01D}"/>
              </a:ext>
            </a:extLst>
          </p:cNvPr>
          <p:cNvSpPr>
            <a:spLocks noGrp="1"/>
          </p:cNvSpPr>
          <p:nvPr>
            <p:ph type="body" sz="quarter" idx="13"/>
          </p:nvPr>
        </p:nvSpPr>
        <p:spPr/>
        <p:txBody>
          <a:bodyPr/>
          <a:lstStyle/>
          <a:p>
            <a:endParaRPr lang="en-US"/>
          </a:p>
        </p:txBody>
      </p:sp>
      <p:pic>
        <p:nvPicPr>
          <p:cNvPr id="6" name="Picture 5">
            <a:extLst>
              <a:ext uri="{FF2B5EF4-FFF2-40B4-BE49-F238E27FC236}">
                <a16:creationId xmlns:a16="http://schemas.microsoft.com/office/drawing/2014/main" id="{119BB62E-4292-4245-A47B-6D29264DC6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43780" y="1108074"/>
            <a:ext cx="6470090" cy="2715723"/>
          </a:xfrm>
          <a:prstGeom prst="rect">
            <a:avLst/>
          </a:prstGeom>
        </p:spPr>
      </p:pic>
      <p:sp>
        <p:nvSpPr>
          <p:cNvPr id="8" name="TextBox 7">
            <a:extLst>
              <a:ext uri="{FF2B5EF4-FFF2-40B4-BE49-F238E27FC236}">
                <a16:creationId xmlns:a16="http://schemas.microsoft.com/office/drawing/2014/main" id="{24A5EAB4-A518-43A8-BB98-824674B70AFF}"/>
              </a:ext>
            </a:extLst>
          </p:cNvPr>
          <p:cNvSpPr txBox="1"/>
          <p:nvPr/>
        </p:nvSpPr>
        <p:spPr>
          <a:xfrm>
            <a:off x="812799" y="3823797"/>
            <a:ext cx="7171704" cy="2523768"/>
          </a:xfrm>
          <a:prstGeom prst="rect">
            <a:avLst/>
          </a:prstGeom>
          <a:noFill/>
        </p:spPr>
        <p:txBody>
          <a:bodyPr wrap="square" rtlCol="0">
            <a:spAutoFit/>
          </a:bodyPr>
          <a:lstStyle/>
          <a:p>
            <a:r>
              <a:rPr lang="en-US" sz="2000" b="1" dirty="0"/>
              <a:t>Key Questions:</a:t>
            </a:r>
          </a:p>
          <a:p>
            <a:pPr marL="342900" indent="-342900">
              <a:buFont typeface="Arial" panose="020B0604020202020204" pitchFamily="34" charset="0"/>
              <a:buChar char="•"/>
            </a:pPr>
            <a:r>
              <a:rPr lang="en-US" sz="2000" dirty="0"/>
              <a:t>Where is the activity allowed to perform?</a:t>
            </a:r>
          </a:p>
          <a:p>
            <a:pPr marL="342900" indent="-342900">
              <a:buFont typeface="Arial" panose="020B0604020202020204" pitchFamily="34" charset="0"/>
              <a:buChar char="•"/>
            </a:pPr>
            <a:r>
              <a:rPr lang="en-US" sz="2000" dirty="0"/>
              <a:t>Who is allowed to perform the activity?</a:t>
            </a:r>
          </a:p>
          <a:p>
            <a:pPr marL="342900" indent="-342900">
              <a:buFont typeface="Arial" panose="020B0604020202020204" pitchFamily="34" charset="0"/>
              <a:buChar char="•"/>
            </a:pPr>
            <a:r>
              <a:rPr lang="en-US" sz="2000" dirty="0"/>
              <a:t>When is the activity allowed?</a:t>
            </a:r>
          </a:p>
          <a:p>
            <a:pPr marL="342900" indent="-342900">
              <a:buFont typeface="Arial" panose="020B0604020202020204" pitchFamily="34" charset="0"/>
              <a:buChar char="•"/>
            </a:pPr>
            <a:r>
              <a:rPr lang="en-US" sz="2000" dirty="0"/>
              <a:t>How many times an activity can be performed?</a:t>
            </a:r>
          </a:p>
          <a:p>
            <a:pPr marL="342900" indent="-342900">
              <a:buFont typeface="Arial" panose="020B0604020202020204" pitchFamily="34" charset="0"/>
              <a:buChar char="•"/>
            </a:pPr>
            <a:r>
              <a:rPr lang="en-US" sz="2000" dirty="0"/>
              <a:t>Can an activity be performed when other activity is in place?</a:t>
            </a:r>
          </a:p>
          <a:p>
            <a:pPr marL="342900" indent="-342900">
              <a:buFont typeface="Arial" panose="020B0604020202020204" pitchFamily="34" charset="0"/>
              <a:buChar char="•"/>
            </a:pPr>
            <a:r>
              <a:rPr lang="en-US" sz="2000" dirty="0"/>
              <a:t>Several unexplored questions..</a:t>
            </a:r>
          </a:p>
          <a:p>
            <a:endParaRPr lang="en-US" dirty="0"/>
          </a:p>
        </p:txBody>
      </p:sp>
    </p:spTree>
    <p:extLst>
      <p:ext uri="{BB962C8B-B14F-4D97-AF65-F5344CB8AC3E}">
        <p14:creationId xmlns:p14="http://schemas.microsoft.com/office/powerpoint/2010/main" val="11063722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C7D2F53-6CA8-4F4A-8814-A77A2BB24100}"/>
              </a:ext>
            </a:extLst>
          </p:cNvPr>
          <p:cNvSpPr>
            <a:spLocks noGrp="1"/>
          </p:cNvSpPr>
          <p:nvPr>
            <p:ph type="sldNum" sz="quarter" idx="12"/>
          </p:nvPr>
        </p:nvSpPr>
        <p:spPr/>
        <p:txBody>
          <a:bodyPr/>
          <a:lstStyle/>
          <a:p>
            <a:fld id="{D7291C74-8D6F-48DC-BEBD-218DC50F5AF3}" type="slidenum">
              <a:rPr lang="en-US" smtClean="0"/>
              <a:pPr/>
              <a:t>5</a:t>
            </a:fld>
            <a:endParaRPr lang="en-US"/>
          </a:p>
        </p:txBody>
      </p:sp>
      <p:sp>
        <p:nvSpPr>
          <p:cNvPr id="3" name="Title 2">
            <a:extLst>
              <a:ext uri="{FF2B5EF4-FFF2-40B4-BE49-F238E27FC236}">
                <a16:creationId xmlns:a16="http://schemas.microsoft.com/office/drawing/2014/main" id="{043DE071-0B90-4F85-9B19-D2CF2FE9EBBB}"/>
              </a:ext>
            </a:extLst>
          </p:cNvPr>
          <p:cNvSpPr>
            <a:spLocks noGrp="1"/>
          </p:cNvSpPr>
          <p:nvPr>
            <p:ph type="title"/>
          </p:nvPr>
        </p:nvSpPr>
        <p:spPr/>
        <p:txBody>
          <a:bodyPr/>
          <a:lstStyle/>
          <a:p>
            <a:r>
              <a:rPr lang="en-US" dirty="0"/>
              <a:t>Activity Control Expression</a:t>
            </a:r>
          </a:p>
        </p:txBody>
      </p:sp>
      <p:sp>
        <p:nvSpPr>
          <p:cNvPr id="4" name="Text Placeholder 3">
            <a:extLst>
              <a:ext uri="{FF2B5EF4-FFF2-40B4-BE49-F238E27FC236}">
                <a16:creationId xmlns:a16="http://schemas.microsoft.com/office/drawing/2014/main" id="{1BD31073-4327-4873-9162-0D22C3999F5A}"/>
              </a:ext>
            </a:extLst>
          </p:cNvPr>
          <p:cNvSpPr>
            <a:spLocks noGrp="1"/>
          </p:cNvSpPr>
          <p:nvPr>
            <p:ph type="body" sz="quarter" idx="13"/>
          </p:nvPr>
        </p:nvSpPr>
        <p:spPr>
          <a:xfrm>
            <a:off x="812799" y="1108074"/>
            <a:ext cx="8018380" cy="4285961"/>
          </a:xfrm>
        </p:spPr>
        <p:txBody>
          <a:bodyPr/>
          <a:lstStyle/>
          <a:p>
            <a:r>
              <a:rPr lang="en-US" dirty="0"/>
              <a:t>Generalized structure and representation of expression</a:t>
            </a:r>
          </a:p>
          <a:p>
            <a:r>
              <a:rPr lang="en-US" u="sng" dirty="0"/>
              <a:t>No attempt to propose a formal language</a:t>
            </a:r>
          </a:p>
          <a:p>
            <a:pPr marL="0" indent="0">
              <a:buNone/>
            </a:pPr>
            <a:endParaRPr lang="en-US" u="sng" dirty="0"/>
          </a:p>
        </p:txBody>
      </p:sp>
      <p:pic>
        <p:nvPicPr>
          <p:cNvPr id="6" name="Picture 5">
            <a:extLst>
              <a:ext uri="{FF2B5EF4-FFF2-40B4-BE49-F238E27FC236}">
                <a16:creationId xmlns:a16="http://schemas.microsoft.com/office/drawing/2014/main" id="{07192466-9303-42A1-BD25-41D23F7549AB}"/>
              </a:ext>
            </a:extLst>
          </p:cNvPr>
          <p:cNvPicPr>
            <a:picLocks noChangeAspect="1"/>
          </p:cNvPicPr>
          <p:nvPr/>
        </p:nvPicPr>
        <p:blipFill>
          <a:blip r:embed="rId2"/>
          <a:stretch>
            <a:fillRect/>
          </a:stretch>
        </p:blipFill>
        <p:spPr>
          <a:xfrm>
            <a:off x="812799" y="2271712"/>
            <a:ext cx="7181850" cy="3228975"/>
          </a:xfrm>
          <a:prstGeom prst="rect">
            <a:avLst/>
          </a:prstGeom>
        </p:spPr>
      </p:pic>
    </p:spTree>
    <p:extLst>
      <p:ext uri="{BB962C8B-B14F-4D97-AF65-F5344CB8AC3E}">
        <p14:creationId xmlns:p14="http://schemas.microsoft.com/office/powerpoint/2010/main" val="9529099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889CAF7-D75D-452E-BD3A-EA689CE744C0}"/>
              </a:ext>
            </a:extLst>
          </p:cNvPr>
          <p:cNvSpPr>
            <a:spLocks noGrp="1"/>
          </p:cNvSpPr>
          <p:nvPr>
            <p:ph type="sldNum" sz="quarter" idx="12"/>
          </p:nvPr>
        </p:nvSpPr>
        <p:spPr/>
        <p:txBody>
          <a:bodyPr/>
          <a:lstStyle/>
          <a:p>
            <a:fld id="{D7291C74-8D6F-48DC-BEBD-218DC50F5AF3}" type="slidenum">
              <a:rPr lang="en-US" smtClean="0"/>
              <a:pPr/>
              <a:t>6</a:t>
            </a:fld>
            <a:endParaRPr lang="en-US"/>
          </a:p>
        </p:txBody>
      </p:sp>
      <p:sp>
        <p:nvSpPr>
          <p:cNvPr id="3" name="Title 2">
            <a:extLst>
              <a:ext uri="{FF2B5EF4-FFF2-40B4-BE49-F238E27FC236}">
                <a16:creationId xmlns:a16="http://schemas.microsoft.com/office/drawing/2014/main" id="{C2FE5928-8034-49BE-B955-131F03EC67DE}"/>
              </a:ext>
            </a:extLst>
          </p:cNvPr>
          <p:cNvSpPr>
            <a:spLocks noGrp="1"/>
          </p:cNvSpPr>
          <p:nvPr>
            <p:ph type="title"/>
          </p:nvPr>
        </p:nvSpPr>
        <p:spPr/>
        <p:txBody>
          <a:bodyPr/>
          <a:lstStyle/>
          <a:p>
            <a:r>
              <a:rPr lang="en-US" dirty="0"/>
              <a:t>Example Expressions</a:t>
            </a:r>
          </a:p>
        </p:txBody>
      </p:sp>
      <p:sp>
        <p:nvSpPr>
          <p:cNvPr id="4" name="Text Placeholder 3">
            <a:extLst>
              <a:ext uri="{FF2B5EF4-FFF2-40B4-BE49-F238E27FC236}">
                <a16:creationId xmlns:a16="http://schemas.microsoft.com/office/drawing/2014/main" id="{6883D9CA-BFFD-41D3-89AA-FF15C1FC9590}"/>
              </a:ext>
            </a:extLst>
          </p:cNvPr>
          <p:cNvSpPr>
            <a:spLocks noGrp="1"/>
          </p:cNvSpPr>
          <p:nvPr>
            <p:ph type="body" sz="quarter" idx="13"/>
          </p:nvPr>
        </p:nvSpPr>
        <p:spPr>
          <a:xfrm>
            <a:off x="632929" y="923969"/>
            <a:ext cx="7444509" cy="4285961"/>
          </a:xfrm>
        </p:spPr>
        <p:txBody>
          <a:bodyPr/>
          <a:lstStyle/>
          <a:p>
            <a:pPr marL="0" indent="0">
              <a:buNone/>
            </a:pPr>
            <a:r>
              <a:rPr lang="en-US" dirty="0"/>
              <a:t>Activity Control Policies in Smart Farming</a:t>
            </a:r>
          </a:p>
        </p:txBody>
      </p:sp>
      <p:pic>
        <p:nvPicPr>
          <p:cNvPr id="5" name="Picture 4">
            <a:extLst>
              <a:ext uri="{FF2B5EF4-FFF2-40B4-BE49-F238E27FC236}">
                <a16:creationId xmlns:a16="http://schemas.microsoft.com/office/drawing/2014/main" id="{DD0E62FC-6811-4528-ABF2-DC2C3B8433CA}"/>
              </a:ext>
            </a:extLst>
          </p:cNvPr>
          <p:cNvPicPr>
            <a:picLocks noChangeAspect="1"/>
          </p:cNvPicPr>
          <p:nvPr/>
        </p:nvPicPr>
        <p:blipFill>
          <a:blip r:embed="rId2"/>
          <a:stretch>
            <a:fillRect/>
          </a:stretch>
        </p:blipFill>
        <p:spPr>
          <a:xfrm>
            <a:off x="632929" y="1409926"/>
            <a:ext cx="6324052" cy="2019074"/>
          </a:xfrm>
          <a:prstGeom prst="rect">
            <a:avLst/>
          </a:prstGeom>
        </p:spPr>
      </p:pic>
      <p:pic>
        <p:nvPicPr>
          <p:cNvPr id="7" name="Picture 6">
            <a:extLst>
              <a:ext uri="{FF2B5EF4-FFF2-40B4-BE49-F238E27FC236}">
                <a16:creationId xmlns:a16="http://schemas.microsoft.com/office/drawing/2014/main" id="{D94FE943-D5AF-413B-AAA1-B4E83E57ED19}"/>
              </a:ext>
            </a:extLst>
          </p:cNvPr>
          <p:cNvPicPr>
            <a:picLocks noChangeAspect="1"/>
          </p:cNvPicPr>
          <p:nvPr/>
        </p:nvPicPr>
        <p:blipFill>
          <a:blip r:embed="rId3"/>
          <a:stretch>
            <a:fillRect/>
          </a:stretch>
        </p:blipFill>
        <p:spPr>
          <a:xfrm>
            <a:off x="727197" y="3750194"/>
            <a:ext cx="6078334" cy="2320668"/>
          </a:xfrm>
          <a:prstGeom prst="rect">
            <a:avLst/>
          </a:prstGeom>
        </p:spPr>
      </p:pic>
    </p:spTree>
    <p:extLst>
      <p:ext uri="{BB962C8B-B14F-4D97-AF65-F5344CB8AC3E}">
        <p14:creationId xmlns:p14="http://schemas.microsoft.com/office/powerpoint/2010/main" val="13182137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889CAF7-D75D-452E-BD3A-EA689CE744C0}"/>
              </a:ext>
            </a:extLst>
          </p:cNvPr>
          <p:cNvSpPr>
            <a:spLocks noGrp="1"/>
          </p:cNvSpPr>
          <p:nvPr>
            <p:ph type="sldNum" sz="quarter" idx="12"/>
          </p:nvPr>
        </p:nvSpPr>
        <p:spPr/>
        <p:txBody>
          <a:bodyPr/>
          <a:lstStyle/>
          <a:p>
            <a:fld id="{D7291C74-8D6F-48DC-BEBD-218DC50F5AF3}" type="slidenum">
              <a:rPr lang="en-US" smtClean="0"/>
              <a:pPr/>
              <a:t>7</a:t>
            </a:fld>
            <a:endParaRPr lang="en-US"/>
          </a:p>
        </p:txBody>
      </p:sp>
      <p:sp>
        <p:nvSpPr>
          <p:cNvPr id="3" name="Title 2">
            <a:extLst>
              <a:ext uri="{FF2B5EF4-FFF2-40B4-BE49-F238E27FC236}">
                <a16:creationId xmlns:a16="http://schemas.microsoft.com/office/drawing/2014/main" id="{C2FE5928-8034-49BE-B955-131F03EC67DE}"/>
              </a:ext>
            </a:extLst>
          </p:cNvPr>
          <p:cNvSpPr>
            <a:spLocks noGrp="1"/>
          </p:cNvSpPr>
          <p:nvPr>
            <p:ph type="title"/>
          </p:nvPr>
        </p:nvSpPr>
        <p:spPr/>
        <p:txBody>
          <a:bodyPr/>
          <a:lstStyle/>
          <a:p>
            <a:r>
              <a:rPr lang="en-US" dirty="0"/>
              <a:t>Example Expressions</a:t>
            </a:r>
          </a:p>
        </p:txBody>
      </p:sp>
      <p:sp>
        <p:nvSpPr>
          <p:cNvPr id="4" name="Text Placeholder 3">
            <a:extLst>
              <a:ext uri="{FF2B5EF4-FFF2-40B4-BE49-F238E27FC236}">
                <a16:creationId xmlns:a16="http://schemas.microsoft.com/office/drawing/2014/main" id="{6883D9CA-BFFD-41D3-89AA-FF15C1FC9590}"/>
              </a:ext>
            </a:extLst>
          </p:cNvPr>
          <p:cNvSpPr>
            <a:spLocks noGrp="1"/>
          </p:cNvSpPr>
          <p:nvPr>
            <p:ph type="body" sz="quarter" idx="13"/>
          </p:nvPr>
        </p:nvSpPr>
        <p:spPr>
          <a:xfrm>
            <a:off x="473434" y="872404"/>
            <a:ext cx="7444509" cy="4285961"/>
          </a:xfrm>
        </p:spPr>
        <p:txBody>
          <a:bodyPr/>
          <a:lstStyle/>
          <a:p>
            <a:pPr marL="0" indent="0">
              <a:buNone/>
            </a:pPr>
            <a:r>
              <a:rPr lang="en-US" dirty="0"/>
              <a:t>Activity Control Policies in Smart Manufacturing</a:t>
            </a:r>
          </a:p>
        </p:txBody>
      </p:sp>
      <p:pic>
        <p:nvPicPr>
          <p:cNvPr id="5" name="Picture 4">
            <a:extLst>
              <a:ext uri="{FF2B5EF4-FFF2-40B4-BE49-F238E27FC236}">
                <a16:creationId xmlns:a16="http://schemas.microsoft.com/office/drawing/2014/main" id="{D9EDD16F-33DB-461F-8182-9E2FC2632700}"/>
              </a:ext>
            </a:extLst>
          </p:cNvPr>
          <p:cNvPicPr>
            <a:picLocks noChangeAspect="1"/>
          </p:cNvPicPr>
          <p:nvPr/>
        </p:nvPicPr>
        <p:blipFill>
          <a:blip r:embed="rId2"/>
          <a:stretch>
            <a:fillRect/>
          </a:stretch>
        </p:blipFill>
        <p:spPr>
          <a:xfrm>
            <a:off x="641808" y="1320052"/>
            <a:ext cx="6107784" cy="5303701"/>
          </a:xfrm>
          <a:prstGeom prst="rect">
            <a:avLst/>
          </a:prstGeom>
        </p:spPr>
      </p:pic>
    </p:spTree>
    <p:extLst>
      <p:ext uri="{BB962C8B-B14F-4D97-AF65-F5344CB8AC3E}">
        <p14:creationId xmlns:p14="http://schemas.microsoft.com/office/powerpoint/2010/main" val="21922565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DD2C8B8-C400-4135-82E7-0E64EDA080C4}"/>
              </a:ext>
            </a:extLst>
          </p:cNvPr>
          <p:cNvSpPr>
            <a:spLocks noGrp="1"/>
          </p:cNvSpPr>
          <p:nvPr>
            <p:ph type="sldNum" sz="quarter" idx="12"/>
          </p:nvPr>
        </p:nvSpPr>
        <p:spPr/>
        <p:txBody>
          <a:bodyPr/>
          <a:lstStyle/>
          <a:p>
            <a:fld id="{D7291C74-8D6F-48DC-BEBD-218DC50F5AF3}" type="slidenum">
              <a:rPr lang="en-US" smtClean="0"/>
              <a:pPr/>
              <a:t>8</a:t>
            </a:fld>
            <a:endParaRPr lang="en-US"/>
          </a:p>
        </p:txBody>
      </p:sp>
      <p:sp>
        <p:nvSpPr>
          <p:cNvPr id="3" name="Title 2">
            <a:extLst>
              <a:ext uri="{FF2B5EF4-FFF2-40B4-BE49-F238E27FC236}">
                <a16:creationId xmlns:a16="http://schemas.microsoft.com/office/drawing/2014/main" id="{D863599E-1A1E-4868-97FD-1F7769A1DD20}"/>
              </a:ext>
            </a:extLst>
          </p:cNvPr>
          <p:cNvSpPr>
            <a:spLocks noGrp="1"/>
          </p:cNvSpPr>
          <p:nvPr>
            <p:ph type="title"/>
          </p:nvPr>
        </p:nvSpPr>
        <p:spPr/>
        <p:txBody>
          <a:bodyPr/>
          <a:lstStyle/>
          <a:p>
            <a:r>
              <a:rPr lang="en-US" dirty="0"/>
              <a:t>Research Questions</a:t>
            </a:r>
          </a:p>
        </p:txBody>
      </p:sp>
      <p:sp>
        <p:nvSpPr>
          <p:cNvPr id="4" name="Text Placeholder 3">
            <a:extLst>
              <a:ext uri="{FF2B5EF4-FFF2-40B4-BE49-F238E27FC236}">
                <a16:creationId xmlns:a16="http://schemas.microsoft.com/office/drawing/2014/main" id="{A95A2889-879E-45BE-8DF7-2903656B3A25}"/>
              </a:ext>
            </a:extLst>
          </p:cNvPr>
          <p:cNvSpPr>
            <a:spLocks noGrp="1"/>
          </p:cNvSpPr>
          <p:nvPr>
            <p:ph type="body" sz="quarter" idx="13"/>
          </p:nvPr>
        </p:nvSpPr>
        <p:spPr>
          <a:xfrm>
            <a:off x="620294" y="1286019"/>
            <a:ext cx="7444509" cy="4285961"/>
          </a:xfrm>
        </p:spPr>
        <p:txBody>
          <a:bodyPr/>
          <a:lstStyle/>
          <a:p>
            <a:r>
              <a:rPr lang="en-US" dirty="0"/>
              <a:t>Operational Model and Extensions</a:t>
            </a:r>
          </a:p>
          <a:p>
            <a:r>
              <a:rPr lang="en-US" dirty="0"/>
              <a:t>Enforcement Architectures</a:t>
            </a:r>
          </a:p>
          <a:p>
            <a:r>
              <a:rPr lang="en-US" dirty="0"/>
              <a:t>Policy Language and Constraints</a:t>
            </a:r>
          </a:p>
          <a:p>
            <a:r>
              <a:rPr lang="en-US" dirty="0"/>
              <a:t>Administrative Models</a:t>
            </a:r>
          </a:p>
          <a:p>
            <a:r>
              <a:rPr lang="en-US" dirty="0"/>
              <a:t>Convergence with existing models</a:t>
            </a:r>
          </a:p>
          <a:p>
            <a:r>
              <a:rPr lang="en-US" dirty="0"/>
              <a:t>AI and data driven deployment</a:t>
            </a:r>
          </a:p>
          <a:p>
            <a:r>
              <a:rPr lang="en-US" dirty="0"/>
              <a:t>Safety Analysis</a:t>
            </a:r>
          </a:p>
          <a:p>
            <a:endParaRPr lang="en-US" dirty="0"/>
          </a:p>
          <a:p>
            <a:endParaRPr lang="en-US" dirty="0"/>
          </a:p>
        </p:txBody>
      </p:sp>
    </p:spTree>
    <p:extLst>
      <p:ext uri="{BB962C8B-B14F-4D97-AF65-F5344CB8AC3E}">
        <p14:creationId xmlns:p14="http://schemas.microsoft.com/office/powerpoint/2010/main" val="10432380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D9AB8D9-C1A4-41A6-91C9-C465B35AE071}"/>
              </a:ext>
            </a:extLst>
          </p:cNvPr>
          <p:cNvSpPr>
            <a:spLocks noGrp="1"/>
          </p:cNvSpPr>
          <p:nvPr>
            <p:ph type="sldNum" sz="quarter" idx="12"/>
          </p:nvPr>
        </p:nvSpPr>
        <p:spPr/>
        <p:txBody>
          <a:bodyPr/>
          <a:lstStyle/>
          <a:p>
            <a:fld id="{D7291C74-8D6F-48DC-BEBD-218DC50F5AF3}" type="slidenum">
              <a:rPr lang="en-US" smtClean="0"/>
              <a:pPr/>
              <a:t>9</a:t>
            </a:fld>
            <a:endParaRPr lang="en-US" dirty="0"/>
          </a:p>
        </p:txBody>
      </p:sp>
      <p:sp>
        <p:nvSpPr>
          <p:cNvPr id="4" name="Text Placeholder 3">
            <a:extLst>
              <a:ext uri="{FF2B5EF4-FFF2-40B4-BE49-F238E27FC236}">
                <a16:creationId xmlns:a16="http://schemas.microsoft.com/office/drawing/2014/main" id="{902C1892-D53B-4E42-9F48-6B8C5092461E}"/>
              </a:ext>
            </a:extLst>
          </p:cNvPr>
          <p:cNvSpPr>
            <a:spLocks noGrp="1"/>
          </p:cNvSpPr>
          <p:nvPr>
            <p:ph type="body" sz="quarter" idx="13"/>
          </p:nvPr>
        </p:nvSpPr>
        <p:spPr/>
        <p:txBody>
          <a:bodyPr/>
          <a:lstStyle/>
          <a:p>
            <a:pPr marL="0" indent="0" algn="ctr">
              <a:buNone/>
            </a:pPr>
            <a:endParaRPr lang="en-US" sz="4400" dirty="0">
              <a:solidFill>
                <a:srgbClr val="00B0F0"/>
              </a:solidFill>
            </a:endParaRPr>
          </a:p>
          <a:p>
            <a:pPr marL="0" indent="0" algn="ctr">
              <a:buNone/>
            </a:pPr>
            <a:endParaRPr lang="en-US" sz="4400" dirty="0">
              <a:solidFill>
                <a:srgbClr val="00B0F0"/>
              </a:solidFill>
            </a:endParaRPr>
          </a:p>
          <a:p>
            <a:pPr marL="0" indent="0" algn="ctr">
              <a:buNone/>
            </a:pPr>
            <a:r>
              <a:rPr lang="en-US" sz="4400" dirty="0">
                <a:solidFill>
                  <a:srgbClr val="7030A0"/>
                </a:solidFill>
              </a:rPr>
              <a:t>Thank You..!!</a:t>
            </a:r>
          </a:p>
          <a:p>
            <a:pPr marL="0" indent="0" algn="ctr">
              <a:buNone/>
            </a:pPr>
            <a:r>
              <a:rPr lang="en-US" dirty="0"/>
              <a:t>Questions, Comments or Concerns</a:t>
            </a:r>
          </a:p>
          <a:p>
            <a:endParaRPr lang="en-US" dirty="0"/>
          </a:p>
        </p:txBody>
      </p:sp>
    </p:spTree>
    <p:extLst>
      <p:ext uri="{BB962C8B-B14F-4D97-AF65-F5344CB8AC3E}">
        <p14:creationId xmlns:p14="http://schemas.microsoft.com/office/powerpoint/2010/main" val="1145501438"/>
      </p:ext>
    </p:extLst>
  </p:cSld>
  <p:clrMapOvr>
    <a:masterClrMapping/>
  </p:clrMapOvr>
</p:sld>
</file>

<file path=ppt/theme/theme1.xml><?xml version="1.0" encoding="utf-8"?>
<a:theme xmlns:a="http://schemas.openxmlformats.org/drawingml/2006/main" name="TTU_CEROC">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TU_CEROC" id="{344C41BF-05A0-4997-A619-05D6BECAB8E8}" vid="{9A371997-F071-4A94-9A5B-C242FE7D51B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10630</TotalTime>
  <Words>308</Words>
  <Application>Microsoft Office PowerPoint</Application>
  <PresentationFormat>On-screen Show (4:3)</PresentationFormat>
  <Paragraphs>60</Paragraphs>
  <Slides>9</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Roboto</vt:lpstr>
      <vt:lpstr>Roboto Light</vt:lpstr>
      <vt:lpstr>TTU_CEROC</vt:lpstr>
      <vt:lpstr>Towards Activity-Centric Access Control for Smart Collaborative Ecosystems </vt:lpstr>
      <vt:lpstr>The Notion of Activity.</vt:lpstr>
      <vt:lpstr>Activity Relation Characterization</vt:lpstr>
      <vt:lpstr>Factors Impacting Activity Decision</vt:lpstr>
      <vt:lpstr>Activity Control Expression</vt:lpstr>
      <vt:lpstr>Example Expressions</vt:lpstr>
      <vt:lpstr>Example Expressions</vt:lpstr>
      <vt:lpstr>Research Questions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Gupta, Maanak</dc:creator>
  <cp:lastModifiedBy>Gupta, Maanak</cp:lastModifiedBy>
  <cp:revision>404</cp:revision>
  <dcterms:created xsi:type="dcterms:W3CDTF">2020-04-26T03:48:50Z</dcterms:created>
  <dcterms:modified xsi:type="dcterms:W3CDTF">2021-06-10T03:40:11Z</dcterms:modified>
</cp:coreProperties>
</file>