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328" r:id="rId3"/>
    <p:sldId id="299" r:id="rId4"/>
    <p:sldId id="357" r:id="rId5"/>
    <p:sldId id="355" r:id="rId6"/>
    <p:sldId id="359" r:id="rId7"/>
    <p:sldId id="350" r:id="rId8"/>
    <p:sldId id="356" r:id="rId9"/>
    <p:sldId id="317" r:id="rId10"/>
    <p:sldId id="319" r:id="rId11"/>
    <p:sldId id="320" r:id="rId12"/>
    <p:sldId id="353" r:id="rId13"/>
    <p:sldId id="358" r:id="rId14"/>
    <p:sldId id="360" r:id="rId15"/>
    <p:sldId id="338" r:id="rId16"/>
    <p:sldId id="354" r:id="rId17"/>
    <p:sldId id="327" r:id="rId18"/>
  </p:sldIdLst>
  <p:sldSz cx="9144000" cy="6858000" type="letter"/>
  <p:notesSz cx="6950075" cy="9236075"/>
  <p:embeddedFontLst>
    <p:embeddedFont>
      <p:font typeface="Bradley Hand ITC" panose="03070402050302030203" pitchFamily="66" charset="77"/>
      <p:regular r:id="rId21"/>
    </p:embeddedFont>
    <p:embeddedFont>
      <p:font typeface="Calibri" panose="020F0502020204030204" pitchFamily="34" charset="0"/>
      <p:regular r:id="rId22"/>
      <p:bold r:id="rId22"/>
      <p:italic r:id="rId22"/>
      <p:boldItalic r:id="rId22"/>
    </p:embeddedFont>
    <p:embeddedFont>
      <p:font typeface="Calibri Light" panose="020F0302020204030204" pitchFamily="34" charset="0"/>
      <p:regular r:id="rId22"/>
      <p:italic r:id="rId22"/>
    </p:embeddedFont>
    <p:embeddedFont>
      <p:font typeface="Cambria Math" panose="02040503050406030204" pitchFamily="18" charset="0"/>
      <p:regular r:id="rId23"/>
    </p:embeddedFont>
    <p:embeddedFont>
      <p:font typeface="Verdana" panose="020B0604030504040204" pitchFamily="34" charset="0"/>
      <p:regular r:id="rId22"/>
      <p:bold r:id="rId22"/>
      <p:italic r:id="rId22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0F2"/>
    <a:srgbClr val="FF8B02"/>
    <a:srgbClr val="EC1CB1"/>
    <a:srgbClr val="F15A22"/>
    <a:srgbClr val="FFDEAE"/>
    <a:srgbClr val="FFAFD7"/>
    <a:srgbClr val="FF9002"/>
    <a:srgbClr val="FF9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 autoAdjust="0"/>
    <p:restoredTop sz="72925"/>
  </p:normalViewPr>
  <p:slideViewPr>
    <p:cSldViewPr snapToGrid="0" snapToObjects="1">
      <p:cViewPr varScale="1">
        <p:scale>
          <a:sx n="87" d="100"/>
          <a:sy n="87" d="100"/>
        </p:scale>
        <p:origin x="321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NUL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01E04-3BF6-4AF2-99A3-048B323705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CDA2B-4D32-4609-9EC2-6A432BB73869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Introduction and Background</a:t>
          </a:r>
        </a:p>
      </dgm:t>
    </dgm:pt>
    <dgm:pt modelId="{B9A83C05-08B3-49F2-A048-65138F49545F}" type="parTrans" cxnId="{8A590204-3054-4EB9-ACFF-F91942F3A3FB}">
      <dgm:prSet/>
      <dgm:spPr/>
      <dgm:t>
        <a:bodyPr/>
        <a:lstStyle/>
        <a:p>
          <a:endParaRPr lang="en-US"/>
        </a:p>
      </dgm:t>
    </dgm:pt>
    <dgm:pt modelId="{9909172D-1DD7-4025-A905-60A6BA61582E}" type="sibTrans" cxnId="{8A590204-3054-4EB9-ACFF-F91942F3A3FB}">
      <dgm:prSet/>
      <dgm:spPr/>
      <dgm:t>
        <a:bodyPr/>
        <a:lstStyle/>
        <a:p>
          <a:endParaRPr lang="en-US"/>
        </a:p>
      </dgm:t>
    </dgm:pt>
    <dgm:pt modelId="{F86EBEB0-59EA-430E-8FC1-650A4E35DE4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IoT Access Control Requirements</a:t>
          </a:r>
        </a:p>
      </dgm:t>
    </dgm:pt>
    <dgm:pt modelId="{72808267-9970-4D4D-99CC-0F212C958D61}" type="parTrans" cxnId="{4349DEA6-9B93-4D9E-BCA4-81B456CAE2E1}">
      <dgm:prSet/>
      <dgm:spPr/>
      <dgm:t>
        <a:bodyPr/>
        <a:lstStyle/>
        <a:p>
          <a:endParaRPr lang="en-US"/>
        </a:p>
      </dgm:t>
    </dgm:pt>
    <dgm:pt modelId="{E867DDD9-56E1-452B-B983-DB72BE0FD886}" type="sibTrans" cxnId="{4349DEA6-9B93-4D9E-BCA4-81B456CAE2E1}">
      <dgm:prSet/>
      <dgm:spPr/>
      <dgm:t>
        <a:bodyPr/>
        <a:lstStyle/>
        <a:p>
          <a:endParaRPr lang="en-US"/>
        </a:p>
      </dgm:t>
    </dgm:pt>
    <dgm:pt modelId="{C62BB7D3-BDCC-458C-8E1E-EEEF3E46813B}">
      <dgm:prSet custT="1"/>
      <dgm:spPr/>
      <dgm:t>
        <a:bodyPr/>
        <a:lstStyle/>
        <a:p>
          <a:r>
            <a:rPr lang="en-US" sz="2000" dirty="0"/>
            <a:t>RBAC Administrative Model for Smart Home IoT</a:t>
          </a:r>
        </a:p>
      </dgm:t>
    </dgm:pt>
    <dgm:pt modelId="{96F96070-31ED-490C-A88F-3CF115EC9C41}" type="parTrans" cxnId="{F729B878-05BA-4128-BAB1-70EB3F6C99E3}">
      <dgm:prSet/>
      <dgm:spPr/>
      <dgm:t>
        <a:bodyPr/>
        <a:lstStyle/>
        <a:p>
          <a:endParaRPr lang="en-US"/>
        </a:p>
      </dgm:t>
    </dgm:pt>
    <dgm:pt modelId="{A232A35D-8AEB-4226-81BE-E8D48C89C2BE}" type="sibTrans" cxnId="{F729B878-05BA-4128-BAB1-70EB3F6C99E3}">
      <dgm:prSet/>
      <dgm:spPr/>
      <dgm:t>
        <a:bodyPr/>
        <a:lstStyle/>
        <a:p>
          <a:endParaRPr lang="en-US"/>
        </a:p>
      </dgm:t>
    </dgm:pt>
    <dgm:pt modelId="{CAC0C482-4D76-4639-BA80-E467A3EF745E}">
      <dgm:prSet custT="1"/>
      <dgm:spPr/>
      <dgm:t>
        <a:bodyPr/>
        <a:lstStyle/>
        <a:p>
          <a:r>
            <a:rPr lang="de-DE" sz="1800" dirty="0"/>
            <a:t>Operational Model </a:t>
          </a:r>
          <a:r>
            <a:rPr lang="de-DE" sz="1800" dirty="0" err="1"/>
            <a:t>for</a:t>
          </a:r>
          <a:r>
            <a:rPr lang="de-DE" sz="1800" dirty="0"/>
            <a:t> Smart Home </a:t>
          </a:r>
          <a:r>
            <a:rPr lang="de-DE" sz="1800" dirty="0" err="1"/>
            <a:t>IoT</a:t>
          </a:r>
          <a:endParaRPr lang="en-US" sz="1800" dirty="0"/>
        </a:p>
      </dgm:t>
    </dgm:pt>
    <dgm:pt modelId="{91104B1E-FBE9-41F7-8244-ADBD7BC64B97}" type="parTrans" cxnId="{ACA28F5D-D800-47FC-BF7C-605D4A1501E7}">
      <dgm:prSet/>
      <dgm:spPr/>
      <dgm:t>
        <a:bodyPr/>
        <a:lstStyle/>
        <a:p>
          <a:endParaRPr lang="en-US"/>
        </a:p>
      </dgm:t>
    </dgm:pt>
    <dgm:pt modelId="{C6DDD9D6-7ADF-45A1-A96F-42E1A78BFC97}" type="sibTrans" cxnId="{ACA28F5D-D800-47FC-BF7C-605D4A1501E7}">
      <dgm:prSet/>
      <dgm:spPr/>
      <dgm:t>
        <a:bodyPr/>
        <a:lstStyle/>
        <a:p>
          <a:endParaRPr lang="en-US"/>
        </a:p>
      </dgm:t>
    </dgm:pt>
    <dgm:pt modelId="{2F182764-D9D2-46C3-8198-7FF3597C4B86}">
      <dgm:prSet custT="1"/>
      <dgm:spPr/>
      <dgm:t>
        <a:bodyPr/>
        <a:lstStyle/>
        <a:p>
          <a:r>
            <a:rPr lang="de-DE" sz="1800" dirty="0"/>
            <a:t>Administrative Model </a:t>
          </a:r>
          <a:r>
            <a:rPr lang="de-DE" sz="1800" dirty="0" err="1"/>
            <a:t>for</a:t>
          </a:r>
          <a:r>
            <a:rPr lang="de-DE" sz="1800" dirty="0"/>
            <a:t> Smart Home </a:t>
          </a:r>
          <a:r>
            <a:rPr lang="de-DE" sz="1800" dirty="0" err="1"/>
            <a:t>IoT</a:t>
          </a:r>
          <a:endParaRPr lang="en-US" sz="1800" dirty="0"/>
        </a:p>
      </dgm:t>
    </dgm:pt>
    <dgm:pt modelId="{00848FC7-5FD8-445D-94C8-6563E1AEDFEF}" type="parTrans" cxnId="{86A285C6-27DC-4DB0-9520-55909449C396}">
      <dgm:prSet/>
      <dgm:spPr/>
      <dgm:t>
        <a:bodyPr/>
        <a:lstStyle/>
        <a:p>
          <a:endParaRPr lang="en-US"/>
        </a:p>
      </dgm:t>
    </dgm:pt>
    <dgm:pt modelId="{D8D0568A-776F-4C2A-929C-3CB759C67258}" type="sibTrans" cxnId="{86A285C6-27DC-4DB0-9520-55909449C396}">
      <dgm:prSet/>
      <dgm:spPr/>
      <dgm:t>
        <a:bodyPr/>
        <a:lstStyle/>
        <a:p>
          <a:endParaRPr lang="en-US"/>
        </a:p>
      </dgm:t>
    </dgm:pt>
    <dgm:pt modelId="{9E508630-F658-49AA-85CA-69F1A4A26F7B}">
      <dgm:prSet custT="1"/>
      <dgm:spPr/>
      <dgm:t>
        <a:bodyPr/>
        <a:lstStyle/>
        <a:p>
          <a:r>
            <a:rPr lang="en-US" sz="1800" dirty="0"/>
            <a:t>RBAC Administrative Policy Model</a:t>
          </a:r>
        </a:p>
      </dgm:t>
    </dgm:pt>
    <dgm:pt modelId="{FAB7BED3-32CE-4DF8-947F-BAE7655F836E}" type="parTrans" cxnId="{A4756794-6F3A-41C2-8B77-E9B3822561FB}">
      <dgm:prSet/>
      <dgm:spPr/>
      <dgm:t>
        <a:bodyPr/>
        <a:lstStyle/>
        <a:p>
          <a:endParaRPr lang="en-US"/>
        </a:p>
      </dgm:t>
    </dgm:pt>
    <dgm:pt modelId="{1B6D44C5-F97D-48CB-9AE4-61188F3E802A}" type="sibTrans" cxnId="{A4756794-6F3A-41C2-8B77-E9B3822561FB}">
      <dgm:prSet/>
      <dgm:spPr/>
      <dgm:t>
        <a:bodyPr/>
        <a:lstStyle/>
        <a:p>
          <a:endParaRPr lang="en-US"/>
        </a:p>
      </dgm:t>
    </dgm:pt>
    <dgm:pt modelId="{24C88B37-B831-48B4-9B08-827AC2A03A07}">
      <dgm:prSet custT="1"/>
      <dgm:spPr/>
      <dgm:t>
        <a:bodyPr/>
        <a:lstStyle/>
        <a:p>
          <a:r>
            <a:rPr lang="de-DE" sz="2000" dirty="0" err="1"/>
            <a:t>Conclusion</a:t>
          </a:r>
          <a:r>
            <a:rPr lang="de-DE" sz="2000" dirty="0"/>
            <a:t> </a:t>
          </a:r>
          <a:r>
            <a:rPr lang="de-DE" sz="2000" dirty="0" err="1"/>
            <a:t>and</a:t>
          </a:r>
          <a:r>
            <a:rPr lang="de-DE" sz="2000" dirty="0"/>
            <a:t> Future Work</a:t>
          </a:r>
          <a:endParaRPr lang="en-US" sz="2000" dirty="0"/>
        </a:p>
      </dgm:t>
    </dgm:pt>
    <dgm:pt modelId="{707CB9F7-B581-420E-834F-AC7348B448BE}" type="parTrans" cxnId="{544330B8-A1A6-42B9-B43D-FBB581F67D3E}">
      <dgm:prSet/>
      <dgm:spPr/>
      <dgm:t>
        <a:bodyPr/>
        <a:lstStyle/>
        <a:p>
          <a:endParaRPr lang="en-US"/>
        </a:p>
      </dgm:t>
    </dgm:pt>
    <dgm:pt modelId="{8054A265-6F61-4BA9-9725-41047AF9171C}" type="sibTrans" cxnId="{544330B8-A1A6-42B9-B43D-FBB581F67D3E}">
      <dgm:prSet/>
      <dgm:spPr/>
      <dgm:t>
        <a:bodyPr/>
        <a:lstStyle/>
        <a:p>
          <a:endParaRPr lang="en-US"/>
        </a:p>
      </dgm:t>
    </dgm:pt>
    <dgm:pt modelId="{596D63EF-9B74-4718-BE12-EBF259EA666F}">
      <dgm:prSet custT="1"/>
      <dgm:spPr/>
      <dgm:t>
        <a:bodyPr/>
        <a:lstStyle/>
        <a:p>
          <a:r>
            <a:rPr lang="en-US" sz="1800" dirty="0"/>
            <a:t>What could be done?</a:t>
          </a:r>
        </a:p>
      </dgm:t>
    </dgm:pt>
    <dgm:pt modelId="{487A314E-47C6-4F30-BDDE-6D7C55E9BDD6}" type="parTrans" cxnId="{849B88A1-694E-4DD2-A991-4A3018EDFB9C}">
      <dgm:prSet/>
      <dgm:spPr/>
      <dgm:t>
        <a:bodyPr/>
        <a:lstStyle/>
        <a:p>
          <a:endParaRPr lang="en-US"/>
        </a:p>
      </dgm:t>
    </dgm:pt>
    <dgm:pt modelId="{7AB2B767-A130-4D7B-A3B5-13F837FCC204}" type="sibTrans" cxnId="{849B88A1-694E-4DD2-A991-4A3018EDFB9C}">
      <dgm:prSet/>
      <dgm:spPr/>
      <dgm:t>
        <a:bodyPr/>
        <a:lstStyle/>
        <a:p>
          <a:endParaRPr lang="en-US"/>
        </a:p>
      </dgm:t>
    </dgm:pt>
    <dgm:pt modelId="{8B006F9F-AE38-7F4E-AB9B-FB2A7994E0B5}">
      <dgm:prSet custT="1"/>
      <dgm:spPr/>
      <dgm:t>
        <a:bodyPr/>
        <a:lstStyle/>
        <a:p>
          <a:pPr rtl="0"/>
          <a:r>
            <a:rPr lang="en-US" sz="1800" dirty="0"/>
            <a:t>EGRBAC Model Introduction</a:t>
          </a:r>
        </a:p>
      </dgm:t>
    </dgm:pt>
    <dgm:pt modelId="{82BCD829-826E-F44B-B18C-CD627EBC2CD0}" type="parTrans" cxnId="{EB246E5B-A6E5-1946-9119-37C4E2F3CAE8}">
      <dgm:prSet/>
      <dgm:spPr/>
      <dgm:t>
        <a:bodyPr/>
        <a:lstStyle/>
        <a:p>
          <a:endParaRPr lang="en-US"/>
        </a:p>
      </dgm:t>
    </dgm:pt>
    <dgm:pt modelId="{4AACD97A-927E-EF47-BDDC-D0E3B5B23847}" type="sibTrans" cxnId="{EB246E5B-A6E5-1946-9119-37C4E2F3CAE8}">
      <dgm:prSet/>
      <dgm:spPr/>
      <dgm:t>
        <a:bodyPr/>
        <a:lstStyle/>
        <a:p>
          <a:endParaRPr lang="en-US"/>
        </a:p>
      </dgm:t>
    </dgm:pt>
    <dgm:pt modelId="{23BD3DA7-7E50-CC4F-B28D-E2C1833ECCEE}">
      <dgm:prSet custT="1"/>
      <dgm:spPr/>
      <dgm:t>
        <a:bodyPr/>
        <a:lstStyle/>
        <a:p>
          <a:pPr rtl="0"/>
          <a:r>
            <a:rPr lang="en-US" sz="1800" dirty="0"/>
            <a:t>Administrative Use Case</a:t>
          </a:r>
        </a:p>
      </dgm:t>
    </dgm:pt>
    <dgm:pt modelId="{2A3347A6-95A6-D744-AB79-E6FFD407B448}" type="parTrans" cxnId="{03E9FB5C-A0F7-1D42-8FE1-9489F9BEB49C}">
      <dgm:prSet/>
      <dgm:spPr/>
      <dgm:t>
        <a:bodyPr/>
        <a:lstStyle/>
        <a:p>
          <a:endParaRPr lang="en-US"/>
        </a:p>
      </dgm:t>
    </dgm:pt>
    <dgm:pt modelId="{024F191A-D87B-524B-9588-21ED514678EF}" type="sibTrans" cxnId="{03E9FB5C-A0F7-1D42-8FE1-9489F9BEB49C}">
      <dgm:prSet/>
      <dgm:spPr/>
      <dgm:t>
        <a:bodyPr/>
        <a:lstStyle/>
        <a:p>
          <a:endParaRPr lang="en-US"/>
        </a:p>
      </dgm:t>
    </dgm:pt>
    <dgm:pt modelId="{E0A74636-BB84-4D42-A34B-F2B1520DD2F7}">
      <dgm:prSet custT="1"/>
      <dgm:spPr/>
      <dgm:t>
        <a:bodyPr/>
        <a:lstStyle/>
        <a:p>
          <a:pPr rtl="0"/>
          <a:r>
            <a:rPr lang="en-US" sz="1800" dirty="0"/>
            <a:t>Proposed Model’s Properties and Restrictions</a:t>
          </a:r>
        </a:p>
      </dgm:t>
    </dgm:pt>
    <dgm:pt modelId="{814431B5-115E-AF45-9E6E-EDECA671605F}" type="parTrans" cxnId="{B5027DCA-9D6D-CC49-9103-E96935848272}">
      <dgm:prSet/>
      <dgm:spPr/>
      <dgm:t>
        <a:bodyPr/>
        <a:lstStyle/>
        <a:p>
          <a:endParaRPr lang="en-US"/>
        </a:p>
      </dgm:t>
    </dgm:pt>
    <dgm:pt modelId="{7220A5FD-DF44-414F-A5B0-B0BC9CDF07A1}" type="sibTrans" cxnId="{B5027DCA-9D6D-CC49-9103-E96935848272}">
      <dgm:prSet/>
      <dgm:spPr/>
      <dgm:t>
        <a:bodyPr/>
        <a:lstStyle/>
        <a:p>
          <a:endParaRPr lang="en-US"/>
        </a:p>
      </dgm:t>
    </dgm:pt>
    <dgm:pt modelId="{97B4568C-E6B8-5541-BC82-35F4D5A0BAFD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Role-Base Access Control (RBAC)</a:t>
          </a:r>
        </a:p>
      </dgm:t>
    </dgm:pt>
    <dgm:pt modelId="{2DBEC779-605C-F246-8BD3-344DB125C921}" type="parTrans" cxnId="{D225D7DB-FB50-5A4A-AE11-33B38F56DA08}">
      <dgm:prSet/>
      <dgm:spPr/>
      <dgm:t>
        <a:bodyPr/>
        <a:lstStyle/>
        <a:p>
          <a:endParaRPr lang="en-US"/>
        </a:p>
      </dgm:t>
    </dgm:pt>
    <dgm:pt modelId="{EF339D98-817F-3A46-8208-3011E6105DA8}" type="sibTrans" cxnId="{D225D7DB-FB50-5A4A-AE11-33B38F56DA08}">
      <dgm:prSet/>
      <dgm:spPr/>
      <dgm:t>
        <a:bodyPr/>
        <a:lstStyle/>
        <a:p>
          <a:endParaRPr lang="en-US"/>
        </a:p>
      </dgm:t>
    </dgm:pt>
    <dgm:pt modelId="{D7FF5F66-6424-2949-8BA2-5B06F577EB6F}" type="pres">
      <dgm:prSet presAssocID="{E5A01E04-3BF6-4AF2-99A3-048B3237053F}" presName="linear" presStyleCnt="0">
        <dgm:presLayoutVars>
          <dgm:dir/>
          <dgm:animLvl val="lvl"/>
          <dgm:resizeHandles val="exact"/>
        </dgm:presLayoutVars>
      </dgm:prSet>
      <dgm:spPr/>
    </dgm:pt>
    <dgm:pt modelId="{8D5F785D-C94B-AE4E-A467-3D80E3A1173B}" type="pres">
      <dgm:prSet presAssocID="{7C0CDA2B-4D32-4609-9EC2-6A432BB73869}" presName="parentLin" presStyleCnt="0"/>
      <dgm:spPr/>
    </dgm:pt>
    <dgm:pt modelId="{6DA8E7F8-8823-DD46-9827-E82D0812F654}" type="pres">
      <dgm:prSet presAssocID="{7C0CDA2B-4D32-4609-9EC2-6A432BB73869}" presName="parentLeftMargin" presStyleLbl="node1" presStyleIdx="0" presStyleCnt="3"/>
      <dgm:spPr/>
    </dgm:pt>
    <dgm:pt modelId="{D36E18D1-0D51-F74E-A9E9-6278833C96B0}" type="pres">
      <dgm:prSet presAssocID="{7C0CDA2B-4D32-4609-9EC2-6A432BB738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8999E5-9C06-2D43-B94D-0C4C7D95C717}" type="pres">
      <dgm:prSet presAssocID="{7C0CDA2B-4D32-4609-9EC2-6A432BB73869}" presName="negativeSpace" presStyleCnt="0"/>
      <dgm:spPr/>
    </dgm:pt>
    <dgm:pt modelId="{EE03E952-F2EE-7549-AD29-C8EDFB1011A8}" type="pres">
      <dgm:prSet presAssocID="{7C0CDA2B-4D32-4609-9EC2-6A432BB73869}" presName="childText" presStyleLbl="conFgAcc1" presStyleIdx="0" presStyleCnt="3">
        <dgm:presLayoutVars>
          <dgm:bulletEnabled val="1"/>
        </dgm:presLayoutVars>
      </dgm:prSet>
      <dgm:spPr/>
    </dgm:pt>
    <dgm:pt modelId="{429CF152-FEC1-A547-8677-83B8A50163FF}" type="pres">
      <dgm:prSet presAssocID="{9909172D-1DD7-4025-A905-60A6BA61582E}" presName="spaceBetweenRectangles" presStyleCnt="0"/>
      <dgm:spPr/>
    </dgm:pt>
    <dgm:pt modelId="{3C110D6B-A6CA-8A4C-A8D0-CC2F125CB4ED}" type="pres">
      <dgm:prSet presAssocID="{C62BB7D3-BDCC-458C-8E1E-EEEF3E46813B}" presName="parentLin" presStyleCnt="0"/>
      <dgm:spPr/>
    </dgm:pt>
    <dgm:pt modelId="{352F95FF-7A7F-9441-8DCB-E2763D08BB8E}" type="pres">
      <dgm:prSet presAssocID="{C62BB7D3-BDCC-458C-8E1E-EEEF3E46813B}" presName="parentLeftMargin" presStyleLbl="node1" presStyleIdx="0" presStyleCnt="3"/>
      <dgm:spPr/>
    </dgm:pt>
    <dgm:pt modelId="{8EE6F7CF-836A-F54A-B89F-62371AFE45DC}" type="pres">
      <dgm:prSet presAssocID="{C62BB7D3-BDCC-458C-8E1E-EEEF3E4681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5755E6-2D07-EC43-813C-EA48C25180FC}" type="pres">
      <dgm:prSet presAssocID="{C62BB7D3-BDCC-458C-8E1E-EEEF3E46813B}" presName="negativeSpace" presStyleCnt="0"/>
      <dgm:spPr/>
    </dgm:pt>
    <dgm:pt modelId="{B84C6D03-500B-5D42-9C87-A9BC11ECC58B}" type="pres">
      <dgm:prSet presAssocID="{C62BB7D3-BDCC-458C-8E1E-EEEF3E46813B}" presName="childText" presStyleLbl="conFgAcc1" presStyleIdx="1" presStyleCnt="3">
        <dgm:presLayoutVars>
          <dgm:bulletEnabled val="1"/>
        </dgm:presLayoutVars>
      </dgm:prSet>
      <dgm:spPr/>
    </dgm:pt>
    <dgm:pt modelId="{0276B920-98B0-054D-BACF-417B6922F1CB}" type="pres">
      <dgm:prSet presAssocID="{A232A35D-8AEB-4226-81BE-E8D48C89C2BE}" presName="spaceBetweenRectangles" presStyleCnt="0"/>
      <dgm:spPr/>
    </dgm:pt>
    <dgm:pt modelId="{E8EBEAC8-5EEB-0240-9AB9-83AAFE9389B5}" type="pres">
      <dgm:prSet presAssocID="{24C88B37-B831-48B4-9B08-827AC2A03A07}" presName="parentLin" presStyleCnt="0"/>
      <dgm:spPr/>
    </dgm:pt>
    <dgm:pt modelId="{36F0007F-2319-6848-8843-845AAFAD7270}" type="pres">
      <dgm:prSet presAssocID="{24C88B37-B831-48B4-9B08-827AC2A03A07}" presName="parentLeftMargin" presStyleLbl="node1" presStyleIdx="1" presStyleCnt="3"/>
      <dgm:spPr/>
    </dgm:pt>
    <dgm:pt modelId="{F0ED5184-3E74-234B-8BAA-8072B19D9CE5}" type="pres">
      <dgm:prSet presAssocID="{24C88B37-B831-48B4-9B08-827AC2A03A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064194-5BEF-9648-9D84-9D978FD8C4F9}" type="pres">
      <dgm:prSet presAssocID="{24C88B37-B831-48B4-9B08-827AC2A03A07}" presName="negativeSpace" presStyleCnt="0"/>
      <dgm:spPr/>
    </dgm:pt>
    <dgm:pt modelId="{E61DF2B1-ACED-6C49-B91B-7D92061E4EB9}" type="pres">
      <dgm:prSet presAssocID="{24C88B37-B831-48B4-9B08-827AC2A03A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590204-3054-4EB9-ACFF-F91942F3A3FB}" srcId="{E5A01E04-3BF6-4AF2-99A3-048B3237053F}" destId="{7C0CDA2B-4D32-4609-9EC2-6A432BB73869}" srcOrd="0" destOrd="0" parTransId="{B9A83C05-08B3-49F2-A048-65138F49545F}" sibTransId="{9909172D-1DD7-4025-A905-60A6BA61582E}"/>
    <dgm:cxn modelId="{6D32010D-05BE-B14C-8AB7-AA1DC7F7DFC8}" type="presOf" srcId="{C62BB7D3-BDCC-458C-8E1E-EEEF3E46813B}" destId="{8EE6F7CF-836A-F54A-B89F-62371AFE45DC}" srcOrd="1" destOrd="0" presId="urn:microsoft.com/office/officeart/2005/8/layout/list1"/>
    <dgm:cxn modelId="{D80AFD1A-75A4-684C-A0C2-DD8288093409}" type="presOf" srcId="{97B4568C-E6B8-5541-BC82-35F4D5A0BAFD}" destId="{EE03E952-F2EE-7549-AD29-C8EDFB1011A8}" srcOrd="0" destOrd="1" presId="urn:microsoft.com/office/officeart/2005/8/layout/list1"/>
    <dgm:cxn modelId="{D9EDDC20-DE65-5140-9905-5ACDACF56719}" type="presOf" srcId="{7C0CDA2B-4D32-4609-9EC2-6A432BB73869}" destId="{6DA8E7F8-8823-DD46-9827-E82D0812F654}" srcOrd="0" destOrd="0" presId="urn:microsoft.com/office/officeart/2005/8/layout/list1"/>
    <dgm:cxn modelId="{EB246E5B-A6E5-1946-9119-37C4E2F3CAE8}" srcId="{CAC0C482-4D76-4639-BA80-E467A3EF745E}" destId="{8B006F9F-AE38-7F4E-AB9B-FB2A7994E0B5}" srcOrd="0" destOrd="0" parTransId="{82BCD829-826E-F44B-B18C-CD627EBC2CD0}" sibTransId="{4AACD97A-927E-EF47-BDDC-D0E3B5B23847}"/>
    <dgm:cxn modelId="{03E9FB5C-A0F7-1D42-8FE1-9489F9BEB49C}" srcId="{2F182764-D9D2-46C3-8198-7FF3597C4B86}" destId="{23BD3DA7-7E50-CC4F-B28D-E2C1833ECCEE}" srcOrd="1" destOrd="0" parTransId="{2A3347A6-95A6-D744-AB79-E6FFD407B448}" sibTransId="{024F191A-D87B-524B-9588-21ED514678EF}"/>
    <dgm:cxn modelId="{ACA28F5D-D800-47FC-BF7C-605D4A1501E7}" srcId="{C62BB7D3-BDCC-458C-8E1E-EEEF3E46813B}" destId="{CAC0C482-4D76-4639-BA80-E467A3EF745E}" srcOrd="0" destOrd="0" parTransId="{91104B1E-FBE9-41F7-8244-ADBD7BC64B97}" sibTransId="{C6DDD9D6-7ADF-45A1-A96F-42E1A78BFC97}"/>
    <dgm:cxn modelId="{5CD12B6A-00F5-0E40-89A0-50CDC911EB37}" type="presOf" srcId="{2F182764-D9D2-46C3-8198-7FF3597C4B86}" destId="{B84C6D03-500B-5D42-9C87-A9BC11ECC58B}" srcOrd="0" destOrd="2" presId="urn:microsoft.com/office/officeart/2005/8/layout/list1"/>
    <dgm:cxn modelId="{FE187173-7452-7A4A-A6AF-A128A55D3246}" type="presOf" srcId="{E5A01E04-3BF6-4AF2-99A3-048B3237053F}" destId="{D7FF5F66-6424-2949-8BA2-5B06F577EB6F}" srcOrd="0" destOrd="0" presId="urn:microsoft.com/office/officeart/2005/8/layout/list1"/>
    <dgm:cxn modelId="{F729B878-05BA-4128-BAB1-70EB3F6C99E3}" srcId="{E5A01E04-3BF6-4AF2-99A3-048B3237053F}" destId="{C62BB7D3-BDCC-458C-8E1E-EEEF3E46813B}" srcOrd="1" destOrd="0" parTransId="{96F96070-31ED-490C-A88F-3CF115EC9C41}" sibTransId="{A232A35D-8AEB-4226-81BE-E8D48C89C2BE}"/>
    <dgm:cxn modelId="{8C833082-2039-C346-A479-E71E62E765A1}" type="presOf" srcId="{E0A74636-BB84-4D42-A34B-F2B1520DD2F7}" destId="{B84C6D03-500B-5D42-9C87-A9BC11ECC58B}" srcOrd="0" destOrd="5" presId="urn:microsoft.com/office/officeart/2005/8/layout/list1"/>
    <dgm:cxn modelId="{45E31184-E7A4-1F4F-8C50-089EBE9CCD26}" type="presOf" srcId="{8B006F9F-AE38-7F4E-AB9B-FB2A7994E0B5}" destId="{B84C6D03-500B-5D42-9C87-A9BC11ECC58B}" srcOrd="0" destOrd="1" presId="urn:microsoft.com/office/officeart/2005/8/layout/list1"/>
    <dgm:cxn modelId="{9872FD8B-CE8B-6F45-A124-AA2495132051}" type="presOf" srcId="{C62BB7D3-BDCC-458C-8E1E-EEEF3E46813B}" destId="{352F95FF-7A7F-9441-8DCB-E2763D08BB8E}" srcOrd="0" destOrd="0" presId="urn:microsoft.com/office/officeart/2005/8/layout/list1"/>
    <dgm:cxn modelId="{AE892E8F-9283-A849-806F-D6D27BA512C0}" type="presOf" srcId="{23BD3DA7-7E50-CC4F-B28D-E2C1833ECCEE}" destId="{B84C6D03-500B-5D42-9C87-A9BC11ECC58B}" srcOrd="0" destOrd="4" presId="urn:microsoft.com/office/officeart/2005/8/layout/list1"/>
    <dgm:cxn modelId="{A4756794-6F3A-41C2-8B77-E9B3822561FB}" srcId="{2F182764-D9D2-46C3-8198-7FF3597C4B86}" destId="{9E508630-F658-49AA-85CA-69F1A4A26F7B}" srcOrd="0" destOrd="0" parTransId="{FAB7BED3-32CE-4DF8-947F-BAE7655F836E}" sibTransId="{1B6D44C5-F97D-48CB-9AE4-61188F3E802A}"/>
    <dgm:cxn modelId="{58145F96-257D-1041-94BC-2ACB721D0C41}" type="presOf" srcId="{596D63EF-9B74-4718-BE12-EBF259EA666F}" destId="{E61DF2B1-ACED-6C49-B91B-7D92061E4EB9}" srcOrd="0" destOrd="0" presId="urn:microsoft.com/office/officeart/2005/8/layout/list1"/>
    <dgm:cxn modelId="{849B88A1-694E-4DD2-A991-4A3018EDFB9C}" srcId="{24C88B37-B831-48B4-9B08-827AC2A03A07}" destId="{596D63EF-9B74-4718-BE12-EBF259EA666F}" srcOrd="0" destOrd="0" parTransId="{487A314E-47C6-4F30-BDDE-6D7C55E9BDD6}" sibTransId="{7AB2B767-A130-4D7B-A3B5-13F837FCC204}"/>
    <dgm:cxn modelId="{13FBCAA1-25A6-404E-9E81-1BDF61B9EA70}" type="presOf" srcId="{CAC0C482-4D76-4639-BA80-E467A3EF745E}" destId="{B84C6D03-500B-5D42-9C87-A9BC11ECC58B}" srcOrd="0" destOrd="0" presId="urn:microsoft.com/office/officeart/2005/8/layout/list1"/>
    <dgm:cxn modelId="{B335D2A5-1EAA-1449-9B34-CDB46BE7FA4D}" type="presOf" srcId="{F86EBEB0-59EA-430E-8FC1-650A4E35DE4F}" destId="{EE03E952-F2EE-7549-AD29-C8EDFB1011A8}" srcOrd="0" destOrd="0" presId="urn:microsoft.com/office/officeart/2005/8/layout/list1"/>
    <dgm:cxn modelId="{4349DEA6-9B93-4D9E-BCA4-81B456CAE2E1}" srcId="{7C0CDA2B-4D32-4609-9EC2-6A432BB73869}" destId="{F86EBEB0-59EA-430E-8FC1-650A4E35DE4F}" srcOrd="0" destOrd="0" parTransId="{72808267-9970-4D4D-99CC-0F212C958D61}" sibTransId="{E867DDD9-56E1-452B-B983-DB72BE0FD886}"/>
    <dgm:cxn modelId="{996E62B7-6D1D-CC44-A018-F936FEEC6D16}" type="presOf" srcId="{24C88B37-B831-48B4-9B08-827AC2A03A07}" destId="{F0ED5184-3E74-234B-8BAA-8072B19D9CE5}" srcOrd="1" destOrd="0" presId="urn:microsoft.com/office/officeart/2005/8/layout/list1"/>
    <dgm:cxn modelId="{544330B8-A1A6-42B9-B43D-FBB581F67D3E}" srcId="{E5A01E04-3BF6-4AF2-99A3-048B3237053F}" destId="{24C88B37-B831-48B4-9B08-827AC2A03A07}" srcOrd="2" destOrd="0" parTransId="{707CB9F7-B581-420E-834F-AC7348B448BE}" sibTransId="{8054A265-6F61-4BA9-9725-41047AF9171C}"/>
    <dgm:cxn modelId="{86A285C6-27DC-4DB0-9520-55909449C396}" srcId="{C62BB7D3-BDCC-458C-8E1E-EEEF3E46813B}" destId="{2F182764-D9D2-46C3-8198-7FF3597C4B86}" srcOrd="1" destOrd="0" parTransId="{00848FC7-5FD8-445D-94C8-6563E1AEDFEF}" sibTransId="{D8D0568A-776F-4C2A-929C-3CB759C67258}"/>
    <dgm:cxn modelId="{B5027DCA-9D6D-CC49-9103-E96935848272}" srcId="{2F182764-D9D2-46C3-8198-7FF3597C4B86}" destId="{E0A74636-BB84-4D42-A34B-F2B1520DD2F7}" srcOrd="2" destOrd="0" parTransId="{814431B5-115E-AF45-9E6E-EDECA671605F}" sibTransId="{7220A5FD-DF44-414F-A5B0-B0BC9CDF07A1}"/>
    <dgm:cxn modelId="{7BA54BD0-D2B7-104A-AE78-45BB1EE1DCD1}" type="presOf" srcId="{7C0CDA2B-4D32-4609-9EC2-6A432BB73869}" destId="{D36E18D1-0D51-F74E-A9E9-6278833C96B0}" srcOrd="1" destOrd="0" presId="urn:microsoft.com/office/officeart/2005/8/layout/list1"/>
    <dgm:cxn modelId="{D225D7DB-FB50-5A4A-AE11-33B38F56DA08}" srcId="{7C0CDA2B-4D32-4609-9EC2-6A432BB73869}" destId="{97B4568C-E6B8-5541-BC82-35F4D5A0BAFD}" srcOrd="1" destOrd="0" parTransId="{2DBEC779-605C-F246-8BD3-344DB125C921}" sibTransId="{EF339D98-817F-3A46-8208-3011E6105DA8}"/>
    <dgm:cxn modelId="{62770CE2-818E-C546-9B27-02C8C01F2289}" type="presOf" srcId="{9E508630-F658-49AA-85CA-69F1A4A26F7B}" destId="{B84C6D03-500B-5D42-9C87-A9BC11ECC58B}" srcOrd="0" destOrd="3" presId="urn:microsoft.com/office/officeart/2005/8/layout/list1"/>
    <dgm:cxn modelId="{9F34B5E5-F84B-0C49-AF05-586D80D132C9}" type="presOf" srcId="{24C88B37-B831-48B4-9B08-827AC2A03A07}" destId="{36F0007F-2319-6848-8843-845AAFAD7270}" srcOrd="0" destOrd="0" presId="urn:microsoft.com/office/officeart/2005/8/layout/list1"/>
    <dgm:cxn modelId="{192A0A7A-B25B-3D42-8A0C-9A918F827D31}" type="presParOf" srcId="{D7FF5F66-6424-2949-8BA2-5B06F577EB6F}" destId="{8D5F785D-C94B-AE4E-A467-3D80E3A1173B}" srcOrd="0" destOrd="0" presId="urn:microsoft.com/office/officeart/2005/8/layout/list1"/>
    <dgm:cxn modelId="{0A806C50-317B-8C48-A96E-91ABFC967058}" type="presParOf" srcId="{8D5F785D-C94B-AE4E-A467-3D80E3A1173B}" destId="{6DA8E7F8-8823-DD46-9827-E82D0812F654}" srcOrd="0" destOrd="0" presId="urn:microsoft.com/office/officeart/2005/8/layout/list1"/>
    <dgm:cxn modelId="{C1A40E04-4572-B84C-AAA3-22757411BBBE}" type="presParOf" srcId="{8D5F785D-C94B-AE4E-A467-3D80E3A1173B}" destId="{D36E18D1-0D51-F74E-A9E9-6278833C96B0}" srcOrd="1" destOrd="0" presId="urn:microsoft.com/office/officeart/2005/8/layout/list1"/>
    <dgm:cxn modelId="{4470CBAB-A9D0-CD4E-9565-63EF89469992}" type="presParOf" srcId="{D7FF5F66-6424-2949-8BA2-5B06F577EB6F}" destId="{D08999E5-9C06-2D43-B94D-0C4C7D95C717}" srcOrd="1" destOrd="0" presId="urn:microsoft.com/office/officeart/2005/8/layout/list1"/>
    <dgm:cxn modelId="{561F2B8B-4B53-E745-B648-35D39E2FAEC5}" type="presParOf" srcId="{D7FF5F66-6424-2949-8BA2-5B06F577EB6F}" destId="{EE03E952-F2EE-7549-AD29-C8EDFB1011A8}" srcOrd="2" destOrd="0" presId="urn:microsoft.com/office/officeart/2005/8/layout/list1"/>
    <dgm:cxn modelId="{159FFCE6-65C0-464C-9115-23AA15961C4F}" type="presParOf" srcId="{D7FF5F66-6424-2949-8BA2-5B06F577EB6F}" destId="{429CF152-FEC1-A547-8677-83B8A50163FF}" srcOrd="3" destOrd="0" presId="urn:microsoft.com/office/officeart/2005/8/layout/list1"/>
    <dgm:cxn modelId="{8A93809F-4D16-B546-97BF-C0C6F9B9FE42}" type="presParOf" srcId="{D7FF5F66-6424-2949-8BA2-5B06F577EB6F}" destId="{3C110D6B-A6CA-8A4C-A8D0-CC2F125CB4ED}" srcOrd="4" destOrd="0" presId="urn:microsoft.com/office/officeart/2005/8/layout/list1"/>
    <dgm:cxn modelId="{81587EDE-9104-C047-A0A4-1F9188AD6A89}" type="presParOf" srcId="{3C110D6B-A6CA-8A4C-A8D0-CC2F125CB4ED}" destId="{352F95FF-7A7F-9441-8DCB-E2763D08BB8E}" srcOrd="0" destOrd="0" presId="urn:microsoft.com/office/officeart/2005/8/layout/list1"/>
    <dgm:cxn modelId="{8E380DE8-AB16-604F-83AA-D072731C30E0}" type="presParOf" srcId="{3C110D6B-A6CA-8A4C-A8D0-CC2F125CB4ED}" destId="{8EE6F7CF-836A-F54A-B89F-62371AFE45DC}" srcOrd="1" destOrd="0" presId="urn:microsoft.com/office/officeart/2005/8/layout/list1"/>
    <dgm:cxn modelId="{178F9498-CDC1-E440-9BC1-3F90BEDFC259}" type="presParOf" srcId="{D7FF5F66-6424-2949-8BA2-5B06F577EB6F}" destId="{9D5755E6-2D07-EC43-813C-EA48C25180FC}" srcOrd="5" destOrd="0" presId="urn:microsoft.com/office/officeart/2005/8/layout/list1"/>
    <dgm:cxn modelId="{F0FAB65B-B61D-EA40-B2E4-965239B85BF4}" type="presParOf" srcId="{D7FF5F66-6424-2949-8BA2-5B06F577EB6F}" destId="{B84C6D03-500B-5D42-9C87-A9BC11ECC58B}" srcOrd="6" destOrd="0" presId="urn:microsoft.com/office/officeart/2005/8/layout/list1"/>
    <dgm:cxn modelId="{DE3D9F75-CCC7-E840-BFBE-3CE83032AE14}" type="presParOf" srcId="{D7FF5F66-6424-2949-8BA2-5B06F577EB6F}" destId="{0276B920-98B0-054D-BACF-417B6922F1CB}" srcOrd="7" destOrd="0" presId="urn:microsoft.com/office/officeart/2005/8/layout/list1"/>
    <dgm:cxn modelId="{F77DE5F5-E919-F14E-A232-6EBDDE9EE470}" type="presParOf" srcId="{D7FF5F66-6424-2949-8BA2-5B06F577EB6F}" destId="{E8EBEAC8-5EEB-0240-9AB9-83AAFE9389B5}" srcOrd="8" destOrd="0" presId="urn:microsoft.com/office/officeart/2005/8/layout/list1"/>
    <dgm:cxn modelId="{5E2C02B3-543C-8F47-9327-F295AD4C8FAF}" type="presParOf" srcId="{E8EBEAC8-5EEB-0240-9AB9-83AAFE9389B5}" destId="{36F0007F-2319-6848-8843-845AAFAD7270}" srcOrd="0" destOrd="0" presId="urn:microsoft.com/office/officeart/2005/8/layout/list1"/>
    <dgm:cxn modelId="{203D4084-0431-7049-BB25-2B41E1D26A6C}" type="presParOf" srcId="{E8EBEAC8-5EEB-0240-9AB9-83AAFE9389B5}" destId="{F0ED5184-3E74-234B-8BAA-8072B19D9CE5}" srcOrd="1" destOrd="0" presId="urn:microsoft.com/office/officeart/2005/8/layout/list1"/>
    <dgm:cxn modelId="{7351B0FA-3DEC-CF42-A97D-878FC57C7454}" type="presParOf" srcId="{D7FF5F66-6424-2949-8BA2-5B06F577EB6F}" destId="{F9064194-5BEF-9648-9D84-9D978FD8C4F9}" srcOrd="9" destOrd="0" presId="urn:microsoft.com/office/officeart/2005/8/layout/list1"/>
    <dgm:cxn modelId="{EDFB3727-5FB5-F745-8148-5722C55A467B}" type="presParOf" srcId="{D7FF5F66-6424-2949-8BA2-5B06F577EB6F}" destId="{E61DF2B1-ACED-6C49-B91B-7D92061E4E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47387-1AF8-1A4F-9D6D-BB89E73DAF4D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9CD9D-0CE0-C445-ABF1-4143258BC277}">
      <dgm:prSet phldrT="[Text]" custT="1"/>
      <dgm:spPr/>
      <dgm:t>
        <a:bodyPr/>
        <a:lstStyle/>
        <a:p>
          <a:pPr rtl="0"/>
          <a:r>
            <a:rPr lang="en-US" sz="1800" dirty="0"/>
            <a:t>Policy Specification</a:t>
          </a:r>
        </a:p>
      </dgm:t>
    </dgm:pt>
    <dgm:pt modelId="{E410E957-90A8-BC42-90E1-C0B32D9ACC8B}" type="parTrans" cxnId="{9F344D6A-81E6-4443-985A-3FB154878BA2}">
      <dgm:prSet/>
      <dgm:spPr/>
      <dgm:t>
        <a:bodyPr/>
        <a:lstStyle/>
        <a:p>
          <a:endParaRPr lang="en-US"/>
        </a:p>
      </dgm:t>
    </dgm:pt>
    <dgm:pt modelId="{A4AD8C6D-4949-6B40-8B2E-4F72003759E6}" type="sibTrans" cxnId="{9F344D6A-81E6-4443-985A-3FB154878BA2}">
      <dgm:prSet/>
      <dgm:spPr/>
      <dgm:t>
        <a:bodyPr/>
        <a:lstStyle/>
        <a:p>
          <a:endParaRPr lang="en-US"/>
        </a:p>
      </dgm:t>
    </dgm:pt>
    <dgm:pt modelId="{90153FC9-60ED-DE49-AECF-E8B9B26B80C3}">
      <dgm:prSet phldrT="[Text]" custT="1"/>
      <dgm:spPr/>
      <dgm:t>
        <a:bodyPr/>
        <a:lstStyle/>
        <a:p>
          <a:pPr rtl="0"/>
          <a:r>
            <a:rPr lang="en-US" sz="1600" dirty="0"/>
            <a:t>Granularity</a:t>
          </a:r>
        </a:p>
      </dgm:t>
    </dgm:pt>
    <dgm:pt modelId="{48B8C750-C654-4A4A-A76D-AEB385AB603F}" type="parTrans" cxnId="{4124DE3F-F9D5-E141-98CA-CA8C3C2B871B}">
      <dgm:prSet/>
      <dgm:spPr/>
      <dgm:t>
        <a:bodyPr/>
        <a:lstStyle/>
        <a:p>
          <a:endParaRPr lang="en-US"/>
        </a:p>
      </dgm:t>
    </dgm:pt>
    <dgm:pt modelId="{57B198DA-84F1-424A-8E0D-F7971F6CA1D0}" type="sibTrans" cxnId="{4124DE3F-F9D5-E141-98CA-CA8C3C2B871B}">
      <dgm:prSet/>
      <dgm:spPr/>
      <dgm:t>
        <a:bodyPr/>
        <a:lstStyle/>
        <a:p>
          <a:endParaRPr lang="en-US"/>
        </a:p>
      </dgm:t>
    </dgm:pt>
    <dgm:pt modelId="{9A552E30-BA20-8E4A-B855-6292B1EA7D72}">
      <dgm:prSet phldrT="[Text]" custT="1"/>
      <dgm:spPr/>
      <dgm:t>
        <a:bodyPr/>
        <a:lstStyle/>
        <a:p>
          <a:r>
            <a:rPr lang="en-US" sz="1600" dirty="0"/>
            <a:t>Context Awareness</a:t>
          </a:r>
        </a:p>
      </dgm:t>
    </dgm:pt>
    <dgm:pt modelId="{06AD6B4E-D5BF-E141-A943-EC2D41822CC9}" type="parTrans" cxnId="{34CB67EA-3CA8-5148-AA22-7FE09D28A5A1}">
      <dgm:prSet/>
      <dgm:spPr/>
      <dgm:t>
        <a:bodyPr/>
        <a:lstStyle/>
        <a:p>
          <a:endParaRPr lang="en-US"/>
        </a:p>
      </dgm:t>
    </dgm:pt>
    <dgm:pt modelId="{01A57CA5-4D01-714E-930D-FA68C5AE8D17}" type="sibTrans" cxnId="{34CB67EA-3CA8-5148-AA22-7FE09D28A5A1}">
      <dgm:prSet/>
      <dgm:spPr/>
      <dgm:t>
        <a:bodyPr/>
        <a:lstStyle/>
        <a:p>
          <a:endParaRPr lang="en-US"/>
        </a:p>
      </dgm:t>
    </dgm:pt>
    <dgm:pt modelId="{C24CA1B8-EB22-6F49-9A56-F68244CB7817}">
      <dgm:prSet custT="1"/>
      <dgm:spPr/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Policy Management</a:t>
          </a:r>
        </a:p>
      </dgm:t>
    </dgm:pt>
    <dgm:pt modelId="{9D8279B2-9643-3749-83DD-4E62DAD46F29}" type="parTrans" cxnId="{513D6AA4-8D1D-154E-B549-FC69B55079E3}">
      <dgm:prSet/>
      <dgm:spPr/>
      <dgm:t>
        <a:bodyPr/>
        <a:lstStyle/>
        <a:p>
          <a:endParaRPr lang="en-US"/>
        </a:p>
      </dgm:t>
    </dgm:pt>
    <dgm:pt modelId="{1E09195F-8C55-4C4F-ABB0-949C36411893}" type="sibTrans" cxnId="{513D6AA4-8D1D-154E-B549-FC69B55079E3}">
      <dgm:prSet/>
      <dgm:spPr/>
      <dgm:t>
        <a:bodyPr/>
        <a:lstStyle/>
        <a:p>
          <a:endParaRPr lang="en-US"/>
        </a:p>
      </dgm:t>
    </dgm:pt>
    <dgm:pt modelId="{D81502BC-7AA2-734A-95DE-62A28C8B7A91}">
      <dgm:prSet custT="1"/>
      <dgm:spPr/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Policy Enforcement</a:t>
          </a:r>
        </a:p>
      </dgm:t>
    </dgm:pt>
    <dgm:pt modelId="{B2BEE715-B157-144A-A512-83F31074D18A}" type="parTrans" cxnId="{02BA28D4-5A7E-F244-B4BE-0900185D5B81}">
      <dgm:prSet/>
      <dgm:spPr/>
      <dgm:t>
        <a:bodyPr/>
        <a:lstStyle/>
        <a:p>
          <a:endParaRPr lang="en-US"/>
        </a:p>
      </dgm:t>
    </dgm:pt>
    <dgm:pt modelId="{4CD89FFE-7B5F-B049-8B81-D20833C93073}" type="sibTrans" cxnId="{02BA28D4-5A7E-F244-B4BE-0900185D5B81}">
      <dgm:prSet/>
      <dgm:spPr/>
      <dgm:t>
        <a:bodyPr/>
        <a:lstStyle/>
        <a:p>
          <a:endParaRPr lang="en-US"/>
        </a:p>
      </dgm:t>
    </dgm:pt>
    <dgm:pt modelId="{92F8D769-74DA-E94A-BB8C-CE562DA7F3D6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sz="1600" dirty="0"/>
            <a:t>Handling the complexity of Environment</a:t>
          </a:r>
        </a:p>
      </dgm:t>
    </dgm:pt>
    <dgm:pt modelId="{FA535F90-DC4D-2E41-9EDF-AB69CCB32555}" type="parTrans" cxnId="{C0A35DD1-6B2B-5843-AB2C-BEDF4A57B7F9}">
      <dgm:prSet/>
      <dgm:spPr/>
      <dgm:t>
        <a:bodyPr/>
        <a:lstStyle/>
        <a:p>
          <a:endParaRPr lang="en-US"/>
        </a:p>
      </dgm:t>
    </dgm:pt>
    <dgm:pt modelId="{81AA847C-1A30-8444-A74E-00B6333E96F9}" type="sibTrans" cxnId="{C0A35DD1-6B2B-5843-AB2C-BEDF4A57B7F9}">
      <dgm:prSet/>
      <dgm:spPr/>
      <dgm:t>
        <a:bodyPr/>
        <a:lstStyle/>
        <a:p>
          <a:endParaRPr lang="en-US"/>
        </a:p>
      </dgm:t>
    </dgm:pt>
    <dgm:pt modelId="{01A93A0F-91C2-4F45-96B4-4D39866D4AF6}">
      <dgm:prSet custT="1"/>
      <dgm:spPr/>
      <dgm:t>
        <a:bodyPr/>
        <a:lstStyle/>
        <a:p>
          <a:pPr rtl="0"/>
          <a:r>
            <a:rPr lang="en-US" sz="1600" dirty="0"/>
            <a:t>Usability</a:t>
          </a:r>
        </a:p>
      </dgm:t>
    </dgm:pt>
    <dgm:pt modelId="{7BCEFCB9-2D1D-A04C-AFAB-8EC6E7FE9490}" type="parTrans" cxnId="{F934041B-A4A8-6D44-A7D0-78321A5B82D7}">
      <dgm:prSet/>
      <dgm:spPr/>
      <dgm:t>
        <a:bodyPr/>
        <a:lstStyle/>
        <a:p>
          <a:endParaRPr lang="en-US"/>
        </a:p>
      </dgm:t>
    </dgm:pt>
    <dgm:pt modelId="{D1A2F8A6-901B-6848-ADFB-DD19E66EA403}" type="sibTrans" cxnId="{F934041B-A4A8-6D44-A7D0-78321A5B82D7}">
      <dgm:prSet/>
      <dgm:spPr/>
      <dgm:t>
        <a:bodyPr/>
        <a:lstStyle/>
        <a:p>
          <a:endParaRPr lang="en-US"/>
        </a:p>
      </dgm:t>
    </dgm:pt>
    <dgm:pt modelId="{2B839E75-38D3-794E-8D4F-0643086A925D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sz="1600" dirty="0"/>
            <a:t>Minimum user involvement</a:t>
          </a:r>
        </a:p>
      </dgm:t>
    </dgm:pt>
    <dgm:pt modelId="{1F4FB190-87C1-4F4C-A667-1AC67BAB2204}" type="parTrans" cxnId="{70155BFC-4588-C544-B1C8-0D10FDAA6133}">
      <dgm:prSet/>
      <dgm:spPr/>
      <dgm:t>
        <a:bodyPr/>
        <a:lstStyle/>
        <a:p>
          <a:endParaRPr lang="en-US"/>
        </a:p>
      </dgm:t>
    </dgm:pt>
    <dgm:pt modelId="{80179262-EE37-6A4F-961C-4BE425D8338D}" type="sibTrans" cxnId="{70155BFC-4588-C544-B1C8-0D10FDAA6133}">
      <dgm:prSet/>
      <dgm:spPr/>
      <dgm:t>
        <a:bodyPr/>
        <a:lstStyle/>
        <a:p>
          <a:endParaRPr lang="en-US"/>
        </a:p>
      </dgm:t>
    </dgm:pt>
    <dgm:pt modelId="{5B98A09E-C61B-FF44-823A-575D239BA62F}">
      <dgm:prSet custT="1"/>
      <dgm:spPr/>
      <dgm:t>
        <a:bodyPr/>
        <a:lstStyle/>
        <a:p>
          <a:pPr rtl="0"/>
          <a:r>
            <a:rPr lang="en-US" sz="1600" dirty="0"/>
            <a:t>Light-weight</a:t>
          </a:r>
        </a:p>
      </dgm:t>
    </dgm:pt>
    <dgm:pt modelId="{01D2FCDC-F80F-764F-ADF1-8A63774D28E5}" type="parTrans" cxnId="{9F88E646-EEB6-6C4C-ADE5-2A44DD21C4F5}">
      <dgm:prSet/>
      <dgm:spPr/>
      <dgm:t>
        <a:bodyPr/>
        <a:lstStyle/>
        <a:p>
          <a:endParaRPr lang="en-US"/>
        </a:p>
      </dgm:t>
    </dgm:pt>
    <dgm:pt modelId="{DDF72514-D154-AB48-B95C-26AD6A8FBB55}" type="sibTrans" cxnId="{9F88E646-EEB6-6C4C-ADE5-2A44DD21C4F5}">
      <dgm:prSet/>
      <dgm:spPr/>
      <dgm:t>
        <a:bodyPr/>
        <a:lstStyle/>
        <a:p>
          <a:endParaRPr lang="en-US"/>
        </a:p>
      </dgm:t>
    </dgm:pt>
    <dgm:pt modelId="{840A9710-6C25-EE42-A8B1-DD496788266C}">
      <dgm:prSet custT="1"/>
      <dgm:spPr/>
      <dgm:t>
        <a:bodyPr/>
        <a:lstStyle/>
        <a:p>
          <a:pPr rtl="0"/>
          <a:r>
            <a:rPr lang="en-US" sz="1600" dirty="0"/>
            <a:t>Reliability and Availability</a:t>
          </a:r>
        </a:p>
      </dgm:t>
    </dgm:pt>
    <dgm:pt modelId="{13042A7C-F589-744B-B8DE-AAFF213DF231}" type="parTrans" cxnId="{1C3204AD-08FF-B144-9B67-302AF015AB96}">
      <dgm:prSet/>
      <dgm:spPr/>
      <dgm:t>
        <a:bodyPr/>
        <a:lstStyle/>
        <a:p>
          <a:endParaRPr lang="en-US"/>
        </a:p>
      </dgm:t>
    </dgm:pt>
    <dgm:pt modelId="{48C8CA91-A050-9742-A789-F6CBA321A063}" type="sibTrans" cxnId="{1C3204AD-08FF-B144-9B67-302AF015AB96}">
      <dgm:prSet/>
      <dgm:spPr/>
      <dgm:t>
        <a:bodyPr/>
        <a:lstStyle/>
        <a:p>
          <a:endParaRPr lang="en-US"/>
        </a:p>
      </dgm:t>
    </dgm:pt>
    <dgm:pt modelId="{B62730C3-9097-7D49-98DE-6773E32E8768}">
      <dgm:prSet custT="1"/>
      <dgm:spPr/>
      <dgm:t>
        <a:bodyPr/>
        <a:lstStyle/>
        <a:p>
          <a:pPr rtl="0"/>
          <a:r>
            <a:rPr lang="en-US" sz="1600" dirty="0"/>
            <a:t>Multi-domain Administration</a:t>
          </a:r>
        </a:p>
      </dgm:t>
    </dgm:pt>
    <dgm:pt modelId="{4811E0B1-CF06-2949-9FBE-2D1F04688AF3}" type="parTrans" cxnId="{18592664-BA9B-1D4A-8C27-5828934D4F14}">
      <dgm:prSet/>
      <dgm:spPr/>
      <dgm:t>
        <a:bodyPr/>
        <a:lstStyle/>
        <a:p>
          <a:endParaRPr lang="en-US"/>
        </a:p>
      </dgm:t>
    </dgm:pt>
    <dgm:pt modelId="{87AE4653-4844-464E-8F71-210A5483FD98}" type="sibTrans" cxnId="{18592664-BA9B-1D4A-8C27-5828934D4F14}">
      <dgm:prSet/>
      <dgm:spPr/>
      <dgm:t>
        <a:bodyPr/>
        <a:lstStyle/>
        <a:p>
          <a:endParaRPr lang="en-US"/>
        </a:p>
      </dgm:t>
    </dgm:pt>
    <dgm:pt modelId="{6D256988-C130-7047-B2EB-050CCCB0AA69}" type="pres">
      <dgm:prSet presAssocID="{29C47387-1AF8-1A4F-9D6D-BB89E73DAF4D}" presName="vert0" presStyleCnt="0">
        <dgm:presLayoutVars>
          <dgm:dir/>
          <dgm:animOne val="branch"/>
          <dgm:animLvl val="lvl"/>
        </dgm:presLayoutVars>
      </dgm:prSet>
      <dgm:spPr/>
    </dgm:pt>
    <dgm:pt modelId="{759E948F-B4CE-2142-9894-0E7009498303}" type="pres">
      <dgm:prSet presAssocID="{2029CD9D-0CE0-C445-ABF1-4143258BC277}" presName="thickLine" presStyleLbl="alignNode1" presStyleIdx="0" presStyleCnt="3" custLinFactNeighborX="-1867" custLinFactNeighborY="-17206"/>
      <dgm:spPr/>
    </dgm:pt>
    <dgm:pt modelId="{7AB1EDBE-06AC-8643-AB0D-97F14979D141}" type="pres">
      <dgm:prSet presAssocID="{2029CD9D-0CE0-C445-ABF1-4143258BC277}" presName="horz1" presStyleCnt="0"/>
      <dgm:spPr/>
    </dgm:pt>
    <dgm:pt modelId="{89F93126-5D95-1D4A-8383-7275A2A17660}" type="pres">
      <dgm:prSet presAssocID="{2029CD9D-0CE0-C445-ABF1-4143258BC277}" presName="tx1" presStyleLbl="revTx" presStyleIdx="0" presStyleCnt="11" custScaleX="94343"/>
      <dgm:spPr/>
    </dgm:pt>
    <dgm:pt modelId="{57F7EAD8-267F-874E-B04C-3C58F4FC269F}" type="pres">
      <dgm:prSet presAssocID="{2029CD9D-0CE0-C445-ABF1-4143258BC277}" presName="vert1" presStyleCnt="0"/>
      <dgm:spPr/>
    </dgm:pt>
    <dgm:pt modelId="{4C488C6D-B0B3-064F-8B54-293B39B7FFF3}" type="pres">
      <dgm:prSet presAssocID="{90153FC9-60ED-DE49-AECF-E8B9B26B80C3}" presName="vertSpace2a" presStyleCnt="0"/>
      <dgm:spPr/>
    </dgm:pt>
    <dgm:pt modelId="{AA1A1559-1015-A44D-859C-2D41096A4B5C}" type="pres">
      <dgm:prSet presAssocID="{90153FC9-60ED-DE49-AECF-E8B9B26B80C3}" presName="horz2" presStyleCnt="0"/>
      <dgm:spPr/>
    </dgm:pt>
    <dgm:pt modelId="{490815CA-59BB-8143-BBC5-1746760BE391}" type="pres">
      <dgm:prSet presAssocID="{90153FC9-60ED-DE49-AECF-E8B9B26B80C3}" presName="horzSpace2" presStyleCnt="0"/>
      <dgm:spPr/>
    </dgm:pt>
    <dgm:pt modelId="{63F59C61-A3F8-5549-AAEB-AABC6971679D}" type="pres">
      <dgm:prSet presAssocID="{90153FC9-60ED-DE49-AECF-E8B9B26B80C3}" presName="tx2" presStyleLbl="revTx" presStyleIdx="1" presStyleCnt="11"/>
      <dgm:spPr/>
    </dgm:pt>
    <dgm:pt modelId="{DA093356-46CC-0E4B-A12E-F9F3E05A919D}" type="pres">
      <dgm:prSet presAssocID="{90153FC9-60ED-DE49-AECF-E8B9B26B80C3}" presName="vert2" presStyleCnt="0"/>
      <dgm:spPr/>
    </dgm:pt>
    <dgm:pt modelId="{FBF4420C-1D97-7745-BCEE-0B19459874DD}" type="pres">
      <dgm:prSet presAssocID="{90153FC9-60ED-DE49-AECF-E8B9B26B80C3}" presName="thinLine2b" presStyleLbl="callout" presStyleIdx="0" presStyleCnt="8"/>
      <dgm:spPr/>
    </dgm:pt>
    <dgm:pt modelId="{6BA71C32-E76E-934D-8D8A-C93B63E27D29}" type="pres">
      <dgm:prSet presAssocID="{90153FC9-60ED-DE49-AECF-E8B9B26B80C3}" presName="vertSpace2b" presStyleCnt="0"/>
      <dgm:spPr/>
    </dgm:pt>
    <dgm:pt modelId="{D28F2CEB-6E1D-444B-913B-B9F7B196545A}" type="pres">
      <dgm:prSet presAssocID="{9A552E30-BA20-8E4A-B855-6292B1EA7D72}" presName="horz2" presStyleCnt="0"/>
      <dgm:spPr/>
    </dgm:pt>
    <dgm:pt modelId="{E3485117-45A5-8F4B-A0A4-F4A1D5CF1403}" type="pres">
      <dgm:prSet presAssocID="{9A552E30-BA20-8E4A-B855-6292B1EA7D72}" presName="horzSpace2" presStyleCnt="0"/>
      <dgm:spPr/>
    </dgm:pt>
    <dgm:pt modelId="{06DBA49E-7AAF-1642-91B6-729BC2604636}" type="pres">
      <dgm:prSet presAssocID="{9A552E30-BA20-8E4A-B855-6292B1EA7D72}" presName="tx2" presStyleLbl="revTx" presStyleIdx="2" presStyleCnt="11"/>
      <dgm:spPr/>
    </dgm:pt>
    <dgm:pt modelId="{B4215EAE-FF53-3A41-AAF0-DA818FE601E6}" type="pres">
      <dgm:prSet presAssocID="{9A552E30-BA20-8E4A-B855-6292B1EA7D72}" presName="vert2" presStyleCnt="0"/>
      <dgm:spPr/>
    </dgm:pt>
    <dgm:pt modelId="{8B691A04-9703-3B48-84E2-D3531F80772D}" type="pres">
      <dgm:prSet presAssocID="{9A552E30-BA20-8E4A-B855-6292B1EA7D72}" presName="thinLine2b" presStyleLbl="callout" presStyleIdx="1" presStyleCnt="8"/>
      <dgm:spPr/>
    </dgm:pt>
    <dgm:pt modelId="{6C873054-E5F3-7347-BA72-FC85E1D52DB6}" type="pres">
      <dgm:prSet presAssocID="{9A552E30-BA20-8E4A-B855-6292B1EA7D72}" presName="vertSpace2b" presStyleCnt="0"/>
      <dgm:spPr/>
    </dgm:pt>
    <dgm:pt modelId="{58CCEA0C-F67D-E54E-A8B9-A37979B52F5A}" type="pres">
      <dgm:prSet presAssocID="{C24CA1B8-EB22-6F49-9A56-F68244CB7817}" presName="thickLine" presStyleLbl="alignNode1" presStyleIdx="1" presStyleCnt="3"/>
      <dgm:spPr/>
    </dgm:pt>
    <dgm:pt modelId="{BFA21913-A956-5247-90C9-80867957D8BA}" type="pres">
      <dgm:prSet presAssocID="{C24CA1B8-EB22-6F49-9A56-F68244CB7817}" presName="horz1" presStyleCnt="0"/>
      <dgm:spPr/>
    </dgm:pt>
    <dgm:pt modelId="{F6657F9A-E8FF-EB43-A9DF-48DD69E412E9}" type="pres">
      <dgm:prSet presAssocID="{C24CA1B8-EB22-6F49-9A56-F68244CB7817}" presName="tx1" presStyleLbl="revTx" presStyleIdx="3" presStyleCnt="11"/>
      <dgm:spPr/>
    </dgm:pt>
    <dgm:pt modelId="{2F1B2BE3-B195-FB4C-931F-EF9AD4CFEA24}" type="pres">
      <dgm:prSet presAssocID="{C24CA1B8-EB22-6F49-9A56-F68244CB7817}" presName="vert1" presStyleCnt="0"/>
      <dgm:spPr/>
    </dgm:pt>
    <dgm:pt modelId="{28B05946-DA2A-CA49-8733-960A54C4CC25}" type="pres">
      <dgm:prSet presAssocID="{92F8D769-74DA-E94A-BB8C-CE562DA7F3D6}" presName="vertSpace2a" presStyleCnt="0"/>
      <dgm:spPr/>
    </dgm:pt>
    <dgm:pt modelId="{F9A19A13-0DA4-8F4A-8B4E-2432967817E8}" type="pres">
      <dgm:prSet presAssocID="{92F8D769-74DA-E94A-BB8C-CE562DA7F3D6}" presName="horz2" presStyleCnt="0"/>
      <dgm:spPr/>
    </dgm:pt>
    <dgm:pt modelId="{0F262B25-1E73-414A-AF60-F056163F9844}" type="pres">
      <dgm:prSet presAssocID="{92F8D769-74DA-E94A-BB8C-CE562DA7F3D6}" presName="horzSpace2" presStyleCnt="0"/>
      <dgm:spPr/>
    </dgm:pt>
    <dgm:pt modelId="{80D2101D-AF06-184B-B188-F4E34C1C2B34}" type="pres">
      <dgm:prSet presAssocID="{92F8D769-74DA-E94A-BB8C-CE562DA7F3D6}" presName="tx2" presStyleLbl="revTx" presStyleIdx="4" presStyleCnt="11"/>
      <dgm:spPr/>
    </dgm:pt>
    <dgm:pt modelId="{F73AF606-BCDD-E24F-8311-9DDA855EBA49}" type="pres">
      <dgm:prSet presAssocID="{92F8D769-74DA-E94A-BB8C-CE562DA7F3D6}" presName="vert2" presStyleCnt="0"/>
      <dgm:spPr/>
    </dgm:pt>
    <dgm:pt modelId="{F8C8A5C8-7975-7A49-8576-FAFE95337F83}" type="pres">
      <dgm:prSet presAssocID="{92F8D769-74DA-E94A-BB8C-CE562DA7F3D6}" presName="thinLine2b" presStyleLbl="callout" presStyleIdx="2" presStyleCnt="8"/>
      <dgm:spPr/>
    </dgm:pt>
    <dgm:pt modelId="{9526D0D8-81A6-BD47-B8C7-ED8312A3E842}" type="pres">
      <dgm:prSet presAssocID="{92F8D769-74DA-E94A-BB8C-CE562DA7F3D6}" presName="vertSpace2b" presStyleCnt="0"/>
      <dgm:spPr/>
    </dgm:pt>
    <dgm:pt modelId="{BBCB3B29-3427-D445-9CF8-E750D0789F5C}" type="pres">
      <dgm:prSet presAssocID="{01A93A0F-91C2-4F45-96B4-4D39866D4AF6}" presName="horz2" presStyleCnt="0"/>
      <dgm:spPr/>
    </dgm:pt>
    <dgm:pt modelId="{29810319-DD3C-A442-BC4E-F657360A4049}" type="pres">
      <dgm:prSet presAssocID="{01A93A0F-91C2-4F45-96B4-4D39866D4AF6}" presName="horzSpace2" presStyleCnt="0"/>
      <dgm:spPr/>
    </dgm:pt>
    <dgm:pt modelId="{D3FC22BB-0007-3047-AC01-F56334F0B727}" type="pres">
      <dgm:prSet presAssocID="{01A93A0F-91C2-4F45-96B4-4D39866D4AF6}" presName="tx2" presStyleLbl="revTx" presStyleIdx="5" presStyleCnt="11"/>
      <dgm:spPr/>
    </dgm:pt>
    <dgm:pt modelId="{7B86655F-2944-DF48-8AF6-9C072DFED17E}" type="pres">
      <dgm:prSet presAssocID="{01A93A0F-91C2-4F45-96B4-4D39866D4AF6}" presName="vert2" presStyleCnt="0"/>
      <dgm:spPr/>
    </dgm:pt>
    <dgm:pt modelId="{7C7E86C1-666B-6A49-A56D-E40BC45E481C}" type="pres">
      <dgm:prSet presAssocID="{01A93A0F-91C2-4F45-96B4-4D39866D4AF6}" presName="thinLine2b" presStyleLbl="callout" presStyleIdx="3" presStyleCnt="8"/>
      <dgm:spPr/>
    </dgm:pt>
    <dgm:pt modelId="{67F853ED-6A9B-1343-842B-17C05365DF1B}" type="pres">
      <dgm:prSet presAssocID="{01A93A0F-91C2-4F45-96B4-4D39866D4AF6}" presName="vertSpace2b" presStyleCnt="0"/>
      <dgm:spPr/>
    </dgm:pt>
    <dgm:pt modelId="{D270FFCB-232C-A44B-9414-F6A6A2B7A306}" type="pres">
      <dgm:prSet presAssocID="{B62730C3-9097-7D49-98DE-6773E32E8768}" presName="horz2" presStyleCnt="0"/>
      <dgm:spPr/>
    </dgm:pt>
    <dgm:pt modelId="{55059C91-17AC-764A-B9CE-35217F955C26}" type="pres">
      <dgm:prSet presAssocID="{B62730C3-9097-7D49-98DE-6773E32E8768}" presName="horzSpace2" presStyleCnt="0"/>
      <dgm:spPr/>
    </dgm:pt>
    <dgm:pt modelId="{DD6EF463-C95B-2642-8C68-92A7A73AB9DA}" type="pres">
      <dgm:prSet presAssocID="{B62730C3-9097-7D49-98DE-6773E32E8768}" presName="tx2" presStyleLbl="revTx" presStyleIdx="6" presStyleCnt="11"/>
      <dgm:spPr/>
    </dgm:pt>
    <dgm:pt modelId="{62B37D00-90C9-914A-9FC0-70615EEADD20}" type="pres">
      <dgm:prSet presAssocID="{B62730C3-9097-7D49-98DE-6773E32E8768}" presName="vert2" presStyleCnt="0"/>
      <dgm:spPr/>
    </dgm:pt>
    <dgm:pt modelId="{B0CCA472-8892-1746-8C64-B78F16F8A5C7}" type="pres">
      <dgm:prSet presAssocID="{B62730C3-9097-7D49-98DE-6773E32E8768}" presName="thinLine2b" presStyleLbl="callout" presStyleIdx="4" presStyleCnt="8"/>
      <dgm:spPr/>
    </dgm:pt>
    <dgm:pt modelId="{F8C0113F-E820-F54D-91C7-D9D26E7E4E20}" type="pres">
      <dgm:prSet presAssocID="{B62730C3-9097-7D49-98DE-6773E32E8768}" presName="vertSpace2b" presStyleCnt="0"/>
      <dgm:spPr/>
    </dgm:pt>
    <dgm:pt modelId="{33BD6FD2-43EB-714E-BA67-1CE24635DDA8}" type="pres">
      <dgm:prSet presAssocID="{D81502BC-7AA2-734A-95DE-62A28C8B7A91}" presName="thickLine" presStyleLbl="alignNode1" presStyleIdx="2" presStyleCnt="3"/>
      <dgm:spPr/>
    </dgm:pt>
    <dgm:pt modelId="{6C574C63-90AF-B54B-8499-F501A91C5533}" type="pres">
      <dgm:prSet presAssocID="{D81502BC-7AA2-734A-95DE-62A28C8B7A91}" presName="horz1" presStyleCnt="0"/>
      <dgm:spPr/>
    </dgm:pt>
    <dgm:pt modelId="{5E7B556B-78C1-FA4A-8550-8F1E35690C29}" type="pres">
      <dgm:prSet presAssocID="{D81502BC-7AA2-734A-95DE-62A28C8B7A91}" presName="tx1" presStyleLbl="revTx" presStyleIdx="7" presStyleCnt="11"/>
      <dgm:spPr/>
    </dgm:pt>
    <dgm:pt modelId="{F38633D2-8DAB-7F44-86AB-4F2542AEAD4B}" type="pres">
      <dgm:prSet presAssocID="{D81502BC-7AA2-734A-95DE-62A28C8B7A91}" presName="vert1" presStyleCnt="0"/>
      <dgm:spPr/>
    </dgm:pt>
    <dgm:pt modelId="{F04B2708-EB27-A640-B2F6-466803022D4C}" type="pres">
      <dgm:prSet presAssocID="{2B839E75-38D3-794E-8D4F-0643086A925D}" presName="vertSpace2a" presStyleCnt="0"/>
      <dgm:spPr/>
    </dgm:pt>
    <dgm:pt modelId="{D4030F96-6567-B048-AB37-FB325E41DB3A}" type="pres">
      <dgm:prSet presAssocID="{2B839E75-38D3-794E-8D4F-0643086A925D}" presName="horz2" presStyleCnt="0"/>
      <dgm:spPr/>
    </dgm:pt>
    <dgm:pt modelId="{4197B0BA-625E-484F-87C7-90240691E36F}" type="pres">
      <dgm:prSet presAssocID="{2B839E75-38D3-794E-8D4F-0643086A925D}" presName="horzSpace2" presStyleCnt="0"/>
      <dgm:spPr/>
    </dgm:pt>
    <dgm:pt modelId="{372FE214-A049-8D47-B2AB-EB9083B135A1}" type="pres">
      <dgm:prSet presAssocID="{2B839E75-38D3-794E-8D4F-0643086A925D}" presName="tx2" presStyleLbl="revTx" presStyleIdx="8" presStyleCnt="11"/>
      <dgm:spPr/>
    </dgm:pt>
    <dgm:pt modelId="{13A41E18-0E14-AE48-96CD-37870DD640EA}" type="pres">
      <dgm:prSet presAssocID="{2B839E75-38D3-794E-8D4F-0643086A925D}" presName="vert2" presStyleCnt="0"/>
      <dgm:spPr/>
    </dgm:pt>
    <dgm:pt modelId="{7B9FA7CE-0F76-2B45-8275-E4879487446D}" type="pres">
      <dgm:prSet presAssocID="{2B839E75-38D3-794E-8D4F-0643086A925D}" presName="thinLine2b" presStyleLbl="callout" presStyleIdx="5" presStyleCnt="8"/>
      <dgm:spPr/>
    </dgm:pt>
    <dgm:pt modelId="{973941B8-27CF-FC47-A144-49A5B7D0782F}" type="pres">
      <dgm:prSet presAssocID="{2B839E75-38D3-794E-8D4F-0643086A925D}" presName="vertSpace2b" presStyleCnt="0"/>
      <dgm:spPr/>
    </dgm:pt>
    <dgm:pt modelId="{E2C075EB-D5C3-2844-9B9A-1B7361168930}" type="pres">
      <dgm:prSet presAssocID="{5B98A09E-C61B-FF44-823A-575D239BA62F}" presName="horz2" presStyleCnt="0"/>
      <dgm:spPr/>
    </dgm:pt>
    <dgm:pt modelId="{C2E6AC72-C2F6-0B4D-BA1D-8A8B4C37BC8F}" type="pres">
      <dgm:prSet presAssocID="{5B98A09E-C61B-FF44-823A-575D239BA62F}" presName="horzSpace2" presStyleCnt="0"/>
      <dgm:spPr/>
    </dgm:pt>
    <dgm:pt modelId="{0D93212B-3312-124E-8282-25A250112E59}" type="pres">
      <dgm:prSet presAssocID="{5B98A09E-C61B-FF44-823A-575D239BA62F}" presName="tx2" presStyleLbl="revTx" presStyleIdx="9" presStyleCnt="11"/>
      <dgm:spPr/>
    </dgm:pt>
    <dgm:pt modelId="{5B5DBACB-B96F-124E-AE53-703CB27849A1}" type="pres">
      <dgm:prSet presAssocID="{5B98A09E-C61B-FF44-823A-575D239BA62F}" presName="vert2" presStyleCnt="0"/>
      <dgm:spPr/>
    </dgm:pt>
    <dgm:pt modelId="{D4520063-2E4B-2C4D-BAFD-D84CB4F8E8FE}" type="pres">
      <dgm:prSet presAssocID="{5B98A09E-C61B-FF44-823A-575D239BA62F}" presName="thinLine2b" presStyleLbl="callout" presStyleIdx="6" presStyleCnt="8"/>
      <dgm:spPr/>
    </dgm:pt>
    <dgm:pt modelId="{F8442490-0D9E-DE47-8CCD-F5338ADCB34D}" type="pres">
      <dgm:prSet presAssocID="{5B98A09E-C61B-FF44-823A-575D239BA62F}" presName="vertSpace2b" presStyleCnt="0"/>
      <dgm:spPr/>
    </dgm:pt>
    <dgm:pt modelId="{FF62446A-F688-BB4F-84D2-D176D68D46FC}" type="pres">
      <dgm:prSet presAssocID="{840A9710-6C25-EE42-A8B1-DD496788266C}" presName="horz2" presStyleCnt="0"/>
      <dgm:spPr/>
    </dgm:pt>
    <dgm:pt modelId="{19BE7337-BC0A-CD46-A013-18B7669069BF}" type="pres">
      <dgm:prSet presAssocID="{840A9710-6C25-EE42-A8B1-DD496788266C}" presName="horzSpace2" presStyleCnt="0"/>
      <dgm:spPr/>
    </dgm:pt>
    <dgm:pt modelId="{BB299A85-E87C-724B-B0A1-CAE14091BF3A}" type="pres">
      <dgm:prSet presAssocID="{840A9710-6C25-EE42-A8B1-DD496788266C}" presName="tx2" presStyleLbl="revTx" presStyleIdx="10" presStyleCnt="11"/>
      <dgm:spPr/>
    </dgm:pt>
    <dgm:pt modelId="{F66EF54C-B787-9340-8205-0511543EA39C}" type="pres">
      <dgm:prSet presAssocID="{840A9710-6C25-EE42-A8B1-DD496788266C}" presName="vert2" presStyleCnt="0"/>
      <dgm:spPr/>
    </dgm:pt>
    <dgm:pt modelId="{69CF7767-2495-A042-8337-2542AE77D41B}" type="pres">
      <dgm:prSet presAssocID="{840A9710-6C25-EE42-A8B1-DD496788266C}" presName="thinLine2b" presStyleLbl="callout" presStyleIdx="7" presStyleCnt="8"/>
      <dgm:spPr/>
    </dgm:pt>
    <dgm:pt modelId="{DD9361D1-30F7-F340-A135-ED83E23C251D}" type="pres">
      <dgm:prSet presAssocID="{840A9710-6C25-EE42-A8B1-DD496788266C}" presName="vertSpace2b" presStyleCnt="0"/>
      <dgm:spPr/>
    </dgm:pt>
  </dgm:ptLst>
  <dgm:cxnLst>
    <dgm:cxn modelId="{F934041B-A4A8-6D44-A7D0-78321A5B82D7}" srcId="{C24CA1B8-EB22-6F49-9A56-F68244CB7817}" destId="{01A93A0F-91C2-4F45-96B4-4D39866D4AF6}" srcOrd="1" destOrd="0" parTransId="{7BCEFCB9-2D1D-A04C-AFAB-8EC6E7FE9490}" sibTransId="{D1A2F8A6-901B-6848-ADFB-DD19E66EA403}"/>
    <dgm:cxn modelId="{6C035A2C-CCD2-E846-8589-97132F39124F}" type="presOf" srcId="{D81502BC-7AA2-734A-95DE-62A28C8B7A91}" destId="{5E7B556B-78C1-FA4A-8550-8F1E35690C29}" srcOrd="0" destOrd="0" presId="urn:microsoft.com/office/officeart/2008/layout/LinedList"/>
    <dgm:cxn modelId="{84EA082D-5EC2-FB45-BDD9-028F285C89F6}" type="presOf" srcId="{B62730C3-9097-7D49-98DE-6773E32E8768}" destId="{DD6EF463-C95B-2642-8C68-92A7A73AB9DA}" srcOrd="0" destOrd="0" presId="urn:microsoft.com/office/officeart/2008/layout/LinedList"/>
    <dgm:cxn modelId="{09156C31-B037-344F-BAC7-FFBBA8BEAF9C}" type="presOf" srcId="{01A93A0F-91C2-4F45-96B4-4D39866D4AF6}" destId="{D3FC22BB-0007-3047-AC01-F56334F0B727}" srcOrd="0" destOrd="0" presId="urn:microsoft.com/office/officeart/2008/layout/LinedList"/>
    <dgm:cxn modelId="{4124DE3F-F9D5-E141-98CA-CA8C3C2B871B}" srcId="{2029CD9D-0CE0-C445-ABF1-4143258BC277}" destId="{90153FC9-60ED-DE49-AECF-E8B9B26B80C3}" srcOrd="0" destOrd="0" parTransId="{48B8C750-C654-4A4A-A76D-AEB385AB603F}" sibTransId="{57B198DA-84F1-424A-8E0D-F7971F6CA1D0}"/>
    <dgm:cxn modelId="{9F88E646-EEB6-6C4C-ADE5-2A44DD21C4F5}" srcId="{D81502BC-7AA2-734A-95DE-62A28C8B7A91}" destId="{5B98A09E-C61B-FF44-823A-575D239BA62F}" srcOrd="1" destOrd="0" parTransId="{01D2FCDC-F80F-764F-ADF1-8A63774D28E5}" sibTransId="{DDF72514-D154-AB48-B95C-26AD6A8FBB55}"/>
    <dgm:cxn modelId="{C4BBA154-2D7B-C94F-8F43-B11EED6F2D7B}" type="presOf" srcId="{29C47387-1AF8-1A4F-9D6D-BB89E73DAF4D}" destId="{6D256988-C130-7047-B2EB-050CCCB0AA69}" srcOrd="0" destOrd="0" presId="urn:microsoft.com/office/officeart/2008/layout/LinedList"/>
    <dgm:cxn modelId="{B5AD3458-326C-C44D-90E3-33F99AC3B0E7}" type="presOf" srcId="{2029CD9D-0CE0-C445-ABF1-4143258BC277}" destId="{89F93126-5D95-1D4A-8383-7275A2A17660}" srcOrd="0" destOrd="0" presId="urn:microsoft.com/office/officeart/2008/layout/LinedList"/>
    <dgm:cxn modelId="{18592664-BA9B-1D4A-8C27-5828934D4F14}" srcId="{C24CA1B8-EB22-6F49-9A56-F68244CB7817}" destId="{B62730C3-9097-7D49-98DE-6773E32E8768}" srcOrd="2" destOrd="0" parTransId="{4811E0B1-CF06-2949-9FBE-2D1F04688AF3}" sibTransId="{87AE4653-4844-464E-8F71-210A5483FD98}"/>
    <dgm:cxn modelId="{9F344D6A-81E6-4443-985A-3FB154878BA2}" srcId="{29C47387-1AF8-1A4F-9D6D-BB89E73DAF4D}" destId="{2029CD9D-0CE0-C445-ABF1-4143258BC277}" srcOrd="0" destOrd="0" parTransId="{E410E957-90A8-BC42-90E1-C0B32D9ACC8B}" sibTransId="{A4AD8C6D-4949-6B40-8B2E-4F72003759E6}"/>
    <dgm:cxn modelId="{9DC22E7A-37A6-4E40-8A63-A9B480D80639}" type="presOf" srcId="{840A9710-6C25-EE42-A8B1-DD496788266C}" destId="{BB299A85-E87C-724B-B0A1-CAE14091BF3A}" srcOrd="0" destOrd="0" presId="urn:microsoft.com/office/officeart/2008/layout/LinedList"/>
    <dgm:cxn modelId="{9DE3438F-A96F-B240-9845-F03B2DE4F28B}" type="presOf" srcId="{C24CA1B8-EB22-6F49-9A56-F68244CB7817}" destId="{F6657F9A-E8FF-EB43-A9DF-48DD69E412E9}" srcOrd="0" destOrd="0" presId="urn:microsoft.com/office/officeart/2008/layout/LinedList"/>
    <dgm:cxn modelId="{B807F591-850D-4D43-96FD-F90932A5FE53}" type="presOf" srcId="{2B839E75-38D3-794E-8D4F-0643086A925D}" destId="{372FE214-A049-8D47-B2AB-EB9083B135A1}" srcOrd="0" destOrd="0" presId="urn:microsoft.com/office/officeart/2008/layout/LinedList"/>
    <dgm:cxn modelId="{A1642496-E360-4A40-B94B-448F2A8AFC78}" type="presOf" srcId="{9A552E30-BA20-8E4A-B855-6292B1EA7D72}" destId="{06DBA49E-7AAF-1642-91B6-729BC2604636}" srcOrd="0" destOrd="0" presId="urn:microsoft.com/office/officeart/2008/layout/LinedList"/>
    <dgm:cxn modelId="{513D6AA4-8D1D-154E-B549-FC69B55079E3}" srcId="{29C47387-1AF8-1A4F-9D6D-BB89E73DAF4D}" destId="{C24CA1B8-EB22-6F49-9A56-F68244CB7817}" srcOrd="1" destOrd="0" parTransId="{9D8279B2-9643-3749-83DD-4E62DAD46F29}" sibTransId="{1E09195F-8C55-4C4F-ABB0-949C36411893}"/>
    <dgm:cxn modelId="{1C3204AD-08FF-B144-9B67-302AF015AB96}" srcId="{D81502BC-7AA2-734A-95DE-62A28C8B7A91}" destId="{840A9710-6C25-EE42-A8B1-DD496788266C}" srcOrd="2" destOrd="0" parTransId="{13042A7C-F589-744B-B8DE-AAFF213DF231}" sibTransId="{48C8CA91-A050-9742-A789-F6CBA321A063}"/>
    <dgm:cxn modelId="{33B4FBC5-FC3C-7141-AB3D-0A678B4B2406}" type="presOf" srcId="{90153FC9-60ED-DE49-AECF-E8B9B26B80C3}" destId="{63F59C61-A3F8-5549-AAEB-AABC6971679D}" srcOrd="0" destOrd="0" presId="urn:microsoft.com/office/officeart/2008/layout/LinedList"/>
    <dgm:cxn modelId="{C0A35DD1-6B2B-5843-AB2C-BEDF4A57B7F9}" srcId="{C24CA1B8-EB22-6F49-9A56-F68244CB7817}" destId="{92F8D769-74DA-E94A-BB8C-CE562DA7F3D6}" srcOrd="0" destOrd="0" parTransId="{FA535F90-DC4D-2E41-9EDF-AB69CCB32555}" sibTransId="{81AA847C-1A30-8444-A74E-00B6333E96F9}"/>
    <dgm:cxn modelId="{02BA28D4-5A7E-F244-B4BE-0900185D5B81}" srcId="{29C47387-1AF8-1A4F-9D6D-BB89E73DAF4D}" destId="{D81502BC-7AA2-734A-95DE-62A28C8B7A91}" srcOrd="2" destOrd="0" parTransId="{B2BEE715-B157-144A-A512-83F31074D18A}" sibTransId="{4CD89FFE-7B5F-B049-8B81-D20833C93073}"/>
    <dgm:cxn modelId="{34CB67EA-3CA8-5148-AA22-7FE09D28A5A1}" srcId="{2029CD9D-0CE0-C445-ABF1-4143258BC277}" destId="{9A552E30-BA20-8E4A-B855-6292B1EA7D72}" srcOrd="1" destOrd="0" parTransId="{06AD6B4E-D5BF-E141-A943-EC2D41822CC9}" sibTransId="{01A57CA5-4D01-714E-930D-FA68C5AE8D17}"/>
    <dgm:cxn modelId="{C8574FEE-3248-1745-AF2C-D83EB8758E76}" type="presOf" srcId="{92F8D769-74DA-E94A-BB8C-CE562DA7F3D6}" destId="{80D2101D-AF06-184B-B188-F4E34C1C2B34}" srcOrd="0" destOrd="0" presId="urn:microsoft.com/office/officeart/2008/layout/LinedList"/>
    <dgm:cxn modelId="{122BB9F5-D447-7546-986D-AA227B661B73}" type="presOf" srcId="{5B98A09E-C61B-FF44-823A-575D239BA62F}" destId="{0D93212B-3312-124E-8282-25A250112E59}" srcOrd="0" destOrd="0" presId="urn:microsoft.com/office/officeart/2008/layout/LinedList"/>
    <dgm:cxn modelId="{70155BFC-4588-C544-B1C8-0D10FDAA6133}" srcId="{D81502BC-7AA2-734A-95DE-62A28C8B7A91}" destId="{2B839E75-38D3-794E-8D4F-0643086A925D}" srcOrd="0" destOrd="0" parTransId="{1F4FB190-87C1-4F4C-A667-1AC67BAB2204}" sibTransId="{80179262-EE37-6A4F-961C-4BE425D8338D}"/>
    <dgm:cxn modelId="{77B93820-EED7-FE48-9460-80A32023984D}" type="presParOf" srcId="{6D256988-C130-7047-B2EB-050CCCB0AA69}" destId="{759E948F-B4CE-2142-9894-0E7009498303}" srcOrd="0" destOrd="0" presId="urn:microsoft.com/office/officeart/2008/layout/LinedList"/>
    <dgm:cxn modelId="{C163499A-FF87-DE48-9B3E-B270D4D80014}" type="presParOf" srcId="{6D256988-C130-7047-B2EB-050CCCB0AA69}" destId="{7AB1EDBE-06AC-8643-AB0D-97F14979D141}" srcOrd="1" destOrd="0" presId="urn:microsoft.com/office/officeart/2008/layout/LinedList"/>
    <dgm:cxn modelId="{A1C77A52-F8A9-5341-817B-56C4FB0B504B}" type="presParOf" srcId="{7AB1EDBE-06AC-8643-AB0D-97F14979D141}" destId="{89F93126-5D95-1D4A-8383-7275A2A17660}" srcOrd="0" destOrd="0" presId="urn:microsoft.com/office/officeart/2008/layout/LinedList"/>
    <dgm:cxn modelId="{A9F160FA-96C7-C347-B576-33E515567BF1}" type="presParOf" srcId="{7AB1EDBE-06AC-8643-AB0D-97F14979D141}" destId="{57F7EAD8-267F-874E-B04C-3C58F4FC269F}" srcOrd="1" destOrd="0" presId="urn:microsoft.com/office/officeart/2008/layout/LinedList"/>
    <dgm:cxn modelId="{255CB47A-0D7C-9742-98B6-38D52B157926}" type="presParOf" srcId="{57F7EAD8-267F-874E-B04C-3C58F4FC269F}" destId="{4C488C6D-B0B3-064F-8B54-293B39B7FFF3}" srcOrd="0" destOrd="0" presId="urn:microsoft.com/office/officeart/2008/layout/LinedList"/>
    <dgm:cxn modelId="{3C277A06-CB64-4346-B228-3E4C7717DCF4}" type="presParOf" srcId="{57F7EAD8-267F-874E-B04C-3C58F4FC269F}" destId="{AA1A1559-1015-A44D-859C-2D41096A4B5C}" srcOrd="1" destOrd="0" presId="urn:microsoft.com/office/officeart/2008/layout/LinedList"/>
    <dgm:cxn modelId="{F0E7541A-CC0D-3444-BA18-D7F81DD24F20}" type="presParOf" srcId="{AA1A1559-1015-A44D-859C-2D41096A4B5C}" destId="{490815CA-59BB-8143-BBC5-1746760BE391}" srcOrd="0" destOrd="0" presId="urn:microsoft.com/office/officeart/2008/layout/LinedList"/>
    <dgm:cxn modelId="{4532620F-2441-FB46-AA19-3F1632E03EC0}" type="presParOf" srcId="{AA1A1559-1015-A44D-859C-2D41096A4B5C}" destId="{63F59C61-A3F8-5549-AAEB-AABC6971679D}" srcOrd="1" destOrd="0" presId="urn:microsoft.com/office/officeart/2008/layout/LinedList"/>
    <dgm:cxn modelId="{50D2A831-5B5A-5C4C-B92F-0303A34B3F3A}" type="presParOf" srcId="{AA1A1559-1015-A44D-859C-2D41096A4B5C}" destId="{DA093356-46CC-0E4B-A12E-F9F3E05A919D}" srcOrd="2" destOrd="0" presId="urn:microsoft.com/office/officeart/2008/layout/LinedList"/>
    <dgm:cxn modelId="{E41BBC31-BC38-BF47-A550-E0FF5360D054}" type="presParOf" srcId="{57F7EAD8-267F-874E-B04C-3C58F4FC269F}" destId="{FBF4420C-1D97-7745-BCEE-0B19459874DD}" srcOrd="2" destOrd="0" presId="urn:microsoft.com/office/officeart/2008/layout/LinedList"/>
    <dgm:cxn modelId="{6CC7D535-2150-1C4C-8280-E1E18B04BAF5}" type="presParOf" srcId="{57F7EAD8-267F-874E-B04C-3C58F4FC269F}" destId="{6BA71C32-E76E-934D-8D8A-C93B63E27D29}" srcOrd="3" destOrd="0" presId="urn:microsoft.com/office/officeart/2008/layout/LinedList"/>
    <dgm:cxn modelId="{68A1E1DA-F44E-344E-BB80-025FFAB13FF1}" type="presParOf" srcId="{57F7EAD8-267F-874E-B04C-3C58F4FC269F}" destId="{D28F2CEB-6E1D-444B-913B-B9F7B196545A}" srcOrd="4" destOrd="0" presId="urn:microsoft.com/office/officeart/2008/layout/LinedList"/>
    <dgm:cxn modelId="{0DD6297F-0540-7E42-8F3B-97B5DC4ED2F0}" type="presParOf" srcId="{D28F2CEB-6E1D-444B-913B-B9F7B196545A}" destId="{E3485117-45A5-8F4B-A0A4-F4A1D5CF1403}" srcOrd="0" destOrd="0" presId="urn:microsoft.com/office/officeart/2008/layout/LinedList"/>
    <dgm:cxn modelId="{AA6B6A72-B10E-0B49-873E-9E2CD99E4050}" type="presParOf" srcId="{D28F2CEB-6E1D-444B-913B-B9F7B196545A}" destId="{06DBA49E-7AAF-1642-91B6-729BC2604636}" srcOrd="1" destOrd="0" presId="urn:microsoft.com/office/officeart/2008/layout/LinedList"/>
    <dgm:cxn modelId="{99A25724-3513-8D4E-A794-F61507036505}" type="presParOf" srcId="{D28F2CEB-6E1D-444B-913B-B9F7B196545A}" destId="{B4215EAE-FF53-3A41-AAF0-DA818FE601E6}" srcOrd="2" destOrd="0" presId="urn:microsoft.com/office/officeart/2008/layout/LinedList"/>
    <dgm:cxn modelId="{65688BA3-6544-BB48-A928-BAA1502E5A94}" type="presParOf" srcId="{57F7EAD8-267F-874E-B04C-3C58F4FC269F}" destId="{8B691A04-9703-3B48-84E2-D3531F80772D}" srcOrd="5" destOrd="0" presId="urn:microsoft.com/office/officeart/2008/layout/LinedList"/>
    <dgm:cxn modelId="{B00A1284-B1FF-5D4C-A5A6-68EDD6A2202E}" type="presParOf" srcId="{57F7EAD8-267F-874E-B04C-3C58F4FC269F}" destId="{6C873054-E5F3-7347-BA72-FC85E1D52DB6}" srcOrd="6" destOrd="0" presId="urn:microsoft.com/office/officeart/2008/layout/LinedList"/>
    <dgm:cxn modelId="{BC35F4B5-AFCA-FC44-AD47-B9A042185831}" type="presParOf" srcId="{6D256988-C130-7047-B2EB-050CCCB0AA69}" destId="{58CCEA0C-F67D-E54E-A8B9-A37979B52F5A}" srcOrd="2" destOrd="0" presId="urn:microsoft.com/office/officeart/2008/layout/LinedList"/>
    <dgm:cxn modelId="{1ADB43E1-AC6C-CF49-AB36-1F0DBD2B8E53}" type="presParOf" srcId="{6D256988-C130-7047-B2EB-050CCCB0AA69}" destId="{BFA21913-A956-5247-90C9-80867957D8BA}" srcOrd="3" destOrd="0" presId="urn:microsoft.com/office/officeart/2008/layout/LinedList"/>
    <dgm:cxn modelId="{A0ED298A-F0BA-1B41-A12E-82683CAD689B}" type="presParOf" srcId="{BFA21913-A956-5247-90C9-80867957D8BA}" destId="{F6657F9A-E8FF-EB43-A9DF-48DD69E412E9}" srcOrd="0" destOrd="0" presId="urn:microsoft.com/office/officeart/2008/layout/LinedList"/>
    <dgm:cxn modelId="{9F71D6C9-9539-554C-89B7-FA4C2500F00B}" type="presParOf" srcId="{BFA21913-A956-5247-90C9-80867957D8BA}" destId="{2F1B2BE3-B195-FB4C-931F-EF9AD4CFEA24}" srcOrd="1" destOrd="0" presId="urn:microsoft.com/office/officeart/2008/layout/LinedList"/>
    <dgm:cxn modelId="{3D1660D6-C22A-F045-8E2E-7BA3A5A27445}" type="presParOf" srcId="{2F1B2BE3-B195-FB4C-931F-EF9AD4CFEA24}" destId="{28B05946-DA2A-CA49-8733-960A54C4CC25}" srcOrd="0" destOrd="0" presId="urn:microsoft.com/office/officeart/2008/layout/LinedList"/>
    <dgm:cxn modelId="{2E356ABA-E7E6-CA4C-83B2-EB55878B5D05}" type="presParOf" srcId="{2F1B2BE3-B195-FB4C-931F-EF9AD4CFEA24}" destId="{F9A19A13-0DA4-8F4A-8B4E-2432967817E8}" srcOrd="1" destOrd="0" presId="urn:microsoft.com/office/officeart/2008/layout/LinedList"/>
    <dgm:cxn modelId="{E5CF8969-9FA3-BB49-95AE-FE70B2FED80C}" type="presParOf" srcId="{F9A19A13-0DA4-8F4A-8B4E-2432967817E8}" destId="{0F262B25-1E73-414A-AF60-F056163F9844}" srcOrd="0" destOrd="0" presId="urn:microsoft.com/office/officeart/2008/layout/LinedList"/>
    <dgm:cxn modelId="{BA80AFFC-BD8E-B14D-B07C-FAC094B07FE8}" type="presParOf" srcId="{F9A19A13-0DA4-8F4A-8B4E-2432967817E8}" destId="{80D2101D-AF06-184B-B188-F4E34C1C2B34}" srcOrd="1" destOrd="0" presId="urn:microsoft.com/office/officeart/2008/layout/LinedList"/>
    <dgm:cxn modelId="{3B3C985D-EF20-7F4C-BB0D-CDB97F4E1893}" type="presParOf" srcId="{F9A19A13-0DA4-8F4A-8B4E-2432967817E8}" destId="{F73AF606-BCDD-E24F-8311-9DDA855EBA49}" srcOrd="2" destOrd="0" presId="urn:microsoft.com/office/officeart/2008/layout/LinedList"/>
    <dgm:cxn modelId="{E863F3B8-DF9F-564D-AE32-125023CF85A8}" type="presParOf" srcId="{2F1B2BE3-B195-FB4C-931F-EF9AD4CFEA24}" destId="{F8C8A5C8-7975-7A49-8576-FAFE95337F83}" srcOrd="2" destOrd="0" presId="urn:microsoft.com/office/officeart/2008/layout/LinedList"/>
    <dgm:cxn modelId="{741E8BE2-A8D9-9D46-967F-8E36C608062E}" type="presParOf" srcId="{2F1B2BE3-B195-FB4C-931F-EF9AD4CFEA24}" destId="{9526D0D8-81A6-BD47-B8C7-ED8312A3E842}" srcOrd="3" destOrd="0" presId="urn:microsoft.com/office/officeart/2008/layout/LinedList"/>
    <dgm:cxn modelId="{FBFABFCA-4C7E-5444-BF03-3519B5932EE3}" type="presParOf" srcId="{2F1B2BE3-B195-FB4C-931F-EF9AD4CFEA24}" destId="{BBCB3B29-3427-D445-9CF8-E750D0789F5C}" srcOrd="4" destOrd="0" presId="urn:microsoft.com/office/officeart/2008/layout/LinedList"/>
    <dgm:cxn modelId="{27A16E66-0ED7-5C4D-BAEA-AFCB204D9410}" type="presParOf" srcId="{BBCB3B29-3427-D445-9CF8-E750D0789F5C}" destId="{29810319-DD3C-A442-BC4E-F657360A4049}" srcOrd="0" destOrd="0" presId="urn:microsoft.com/office/officeart/2008/layout/LinedList"/>
    <dgm:cxn modelId="{7959446C-9A36-1541-B511-2295D6C3476B}" type="presParOf" srcId="{BBCB3B29-3427-D445-9CF8-E750D0789F5C}" destId="{D3FC22BB-0007-3047-AC01-F56334F0B727}" srcOrd="1" destOrd="0" presId="urn:microsoft.com/office/officeart/2008/layout/LinedList"/>
    <dgm:cxn modelId="{5054E908-5A2A-0F4C-AE5F-6D54AB6EDE59}" type="presParOf" srcId="{BBCB3B29-3427-D445-9CF8-E750D0789F5C}" destId="{7B86655F-2944-DF48-8AF6-9C072DFED17E}" srcOrd="2" destOrd="0" presId="urn:microsoft.com/office/officeart/2008/layout/LinedList"/>
    <dgm:cxn modelId="{1916F9D5-1094-8F4F-B663-BCA9700EB233}" type="presParOf" srcId="{2F1B2BE3-B195-FB4C-931F-EF9AD4CFEA24}" destId="{7C7E86C1-666B-6A49-A56D-E40BC45E481C}" srcOrd="5" destOrd="0" presId="urn:microsoft.com/office/officeart/2008/layout/LinedList"/>
    <dgm:cxn modelId="{EEE4A464-ABF0-0345-BD2C-735C10B79045}" type="presParOf" srcId="{2F1B2BE3-B195-FB4C-931F-EF9AD4CFEA24}" destId="{67F853ED-6A9B-1343-842B-17C05365DF1B}" srcOrd="6" destOrd="0" presId="urn:microsoft.com/office/officeart/2008/layout/LinedList"/>
    <dgm:cxn modelId="{6B1034C2-C298-2B42-BE7E-595EB083E5EB}" type="presParOf" srcId="{2F1B2BE3-B195-FB4C-931F-EF9AD4CFEA24}" destId="{D270FFCB-232C-A44B-9414-F6A6A2B7A306}" srcOrd="7" destOrd="0" presId="urn:microsoft.com/office/officeart/2008/layout/LinedList"/>
    <dgm:cxn modelId="{FF93E5E5-7061-164B-A6D9-5173407D046C}" type="presParOf" srcId="{D270FFCB-232C-A44B-9414-F6A6A2B7A306}" destId="{55059C91-17AC-764A-B9CE-35217F955C26}" srcOrd="0" destOrd="0" presId="urn:microsoft.com/office/officeart/2008/layout/LinedList"/>
    <dgm:cxn modelId="{1D6129AB-19BB-3B46-8B46-9CD073D618BF}" type="presParOf" srcId="{D270FFCB-232C-A44B-9414-F6A6A2B7A306}" destId="{DD6EF463-C95B-2642-8C68-92A7A73AB9DA}" srcOrd="1" destOrd="0" presId="urn:microsoft.com/office/officeart/2008/layout/LinedList"/>
    <dgm:cxn modelId="{1F143729-0821-C74C-892F-628E1DBB2F82}" type="presParOf" srcId="{D270FFCB-232C-A44B-9414-F6A6A2B7A306}" destId="{62B37D00-90C9-914A-9FC0-70615EEADD20}" srcOrd="2" destOrd="0" presId="urn:microsoft.com/office/officeart/2008/layout/LinedList"/>
    <dgm:cxn modelId="{86A8B7DC-B1C9-774B-A94D-40E80153F238}" type="presParOf" srcId="{2F1B2BE3-B195-FB4C-931F-EF9AD4CFEA24}" destId="{B0CCA472-8892-1746-8C64-B78F16F8A5C7}" srcOrd="8" destOrd="0" presId="urn:microsoft.com/office/officeart/2008/layout/LinedList"/>
    <dgm:cxn modelId="{79E91250-8C62-A04A-93BF-05AC0909248A}" type="presParOf" srcId="{2F1B2BE3-B195-FB4C-931F-EF9AD4CFEA24}" destId="{F8C0113F-E820-F54D-91C7-D9D26E7E4E20}" srcOrd="9" destOrd="0" presId="urn:microsoft.com/office/officeart/2008/layout/LinedList"/>
    <dgm:cxn modelId="{48B9E8CA-026F-7D48-A2B6-AFE45566350F}" type="presParOf" srcId="{6D256988-C130-7047-B2EB-050CCCB0AA69}" destId="{33BD6FD2-43EB-714E-BA67-1CE24635DDA8}" srcOrd="4" destOrd="0" presId="urn:microsoft.com/office/officeart/2008/layout/LinedList"/>
    <dgm:cxn modelId="{D6B4818F-AD36-A24F-A340-360CE3B03EFC}" type="presParOf" srcId="{6D256988-C130-7047-B2EB-050CCCB0AA69}" destId="{6C574C63-90AF-B54B-8499-F501A91C5533}" srcOrd="5" destOrd="0" presId="urn:microsoft.com/office/officeart/2008/layout/LinedList"/>
    <dgm:cxn modelId="{D726B6B1-BE12-8042-9754-F5496ABD02F0}" type="presParOf" srcId="{6C574C63-90AF-B54B-8499-F501A91C5533}" destId="{5E7B556B-78C1-FA4A-8550-8F1E35690C29}" srcOrd="0" destOrd="0" presId="urn:microsoft.com/office/officeart/2008/layout/LinedList"/>
    <dgm:cxn modelId="{624088EA-BA8C-A84E-B92D-BBAEDE34E137}" type="presParOf" srcId="{6C574C63-90AF-B54B-8499-F501A91C5533}" destId="{F38633D2-8DAB-7F44-86AB-4F2542AEAD4B}" srcOrd="1" destOrd="0" presId="urn:microsoft.com/office/officeart/2008/layout/LinedList"/>
    <dgm:cxn modelId="{6CCEB8ED-AD3E-DD44-8A61-AC37D97CD13A}" type="presParOf" srcId="{F38633D2-8DAB-7F44-86AB-4F2542AEAD4B}" destId="{F04B2708-EB27-A640-B2F6-466803022D4C}" srcOrd="0" destOrd="0" presId="urn:microsoft.com/office/officeart/2008/layout/LinedList"/>
    <dgm:cxn modelId="{E36F6F50-BD8A-5248-8CE7-20F6FFB959BD}" type="presParOf" srcId="{F38633D2-8DAB-7F44-86AB-4F2542AEAD4B}" destId="{D4030F96-6567-B048-AB37-FB325E41DB3A}" srcOrd="1" destOrd="0" presId="urn:microsoft.com/office/officeart/2008/layout/LinedList"/>
    <dgm:cxn modelId="{41BF4E41-747A-0D45-BF9E-DCE731F243EC}" type="presParOf" srcId="{D4030F96-6567-B048-AB37-FB325E41DB3A}" destId="{4197B0BA-625E-484F-87C7-90240691E36F}" srcOrd="0" destOrd="0" presId="urn:microsoft.com/office/officeart/2008/layout/LinedList"/>
    <dgm:cxn modelId="{08F1FBBD-F138-C849-A767-C0917E751A3B}" type="presParOf" srcId="{D4030F96-6567-B048-AB37-FB325E41DB3A}" destId="{372FE214-A049-8D47-B2AB-EB9083B135A1}" srcOrd="1" destOrd="0" presId="urn:microsoft.com/office/officeart/2008/layout/LinedList"/>
    <dgm:cxn modelId="{4B5E97FD-B5D4-6344-8EE6-563B0CE37E66}" type="presParOf" srcId="{D4030F96-6567-B048-AB37-FB325E41DB3A}" destId="{13A41E18-0E14-AE48-96CD-37870DD640EA}" srcOrd="2" destOrd="0" presId="urn:microsoft.com/office/officeart/2008/layout/LinedList"/>
    <dgm:cxn modelId="{22985732-CBC1-A842-BC86-395F4265AEAD}" type="presParOf" srcId="{F38633D2-8DAB-7F44-86AB-4F2542AEAD4B}" destId="{7B9FA7CE-0F76-2B45-8275-E4879487446D}" srcOrd="2" destOrd="0" presId="urn:microsoft.com/office/officeart/2008/layout/LinedList"/>
    <dgm:cxn modelId="{660FA76D-9FC1-3F49-8E60-699340511134}" type="presParOf" srcId="{F38633D2-8DAB-7F44-86AB-4F2542AEAD4B}" destId="{973941B8-27CF-FC47-A144-49A5B7D0782F}" srcOrd="3" destOrd="0" presId="urn:microsoft.com/office/officeart/2008/layout/LinedList"/>
    <dgm:cxn modelId="{6C978FA7-0097-4A4F-8086-E1B047CB8E47}" type="presParOf" srcId="{F38633D2-8DAB-7F44-86AB-4F2542AEAD4B}" destId="{E2C075EB-D5C3-2844-9B9A-1B7361168930}" srcOrd="4" destOrd="0" presId="urn:microsoft.com/office/officeart/2008/layout/LinedList"/>
    <dgm:cxn modelId="{D7F83146-AA95-5D4B-A6A3-916906548259}" type="presParOf" srcId="{E2C075EB-D5C3-2844-9B9A-1B7361168930}" destId="{C2E6AC72-C2F6-0B4D-BA1D-8A8B4C37BC8F}" srcOrd="0" destOrd="0" presId="urn:microsoft.com/office/officeart/2008/layout/LinedList"/>
    <dgm:cxn modelId="{993D08DE-001E-8045-90CA-5F03FD001188}" type="presParOf" srcId="{E2C075EB-D5C3-2844-9B9A-1B7361168930}" destId="{0D93212B-3312-124E-8282-25A250112E59}" srcOrd="1" destOrd="0" presId="urn:microsoft.com/office/officeart/2008/layout/LinedList"/>
    <dgm:cxn modelId="{A02176AF-92F0-7C45-B8D7-3DE64A71E37A}" type="presParOf" srcId="{E2C075EB-D5C3-2844-9B9A-1B7361168930}" destId="{5B5DBACB-B96F-124E-AE53-703CB27849A1}" srcOrd="2" destOrd="0" presId="urn:microsoft.com/office/officeart/2008/layout/LinedList"/>
    <dgm:cxn modelId="{7E645868-22AB-1D49-B78A-59D4C015A6D6}" type="presParOf" srcId="{F38633D2-8DAB-7F44-86AB-4F2542AEAD4B}" destId="{D4520063-2E4B-2C4D-BAFD-D84CB4F8E8FE}" srcOrd="5" destOrd="0" presId="urn:microsoft.com/office/officeart/2008/layout/LinedList"/>
    <dgm:cxn modelId="{DCCAC01E-005E-3F48-B50A-4577FE51CA81}" type="presParOf" srcId="{F38633D2-8DAB-7F44-86AB-4F2542AEAD4B}" destId="{F8442490-0D9E-DE47-8CCD-F5338ADCB34D}" srcOrd="6" destOrd="0" presId="urn:microsoft.com/office/officeart/2008/layout/LinedList"/>
    <dgm:cxn modelId="{785CCF77-8C24-B345-ABC3-C6998E74856E}" type="presParOf" srcId="{F38633D2-8DAB-7F44-86AB-4F2542AEAD4B}" destId="{FF62446A-F688-BB4F-84D2-D176D68D46FC}" srcOrd="7" destOrd="0" presId="urn:microsoft.com/office/officeart/2008/layout/LinedList"/>
    <dgm:cxn modelId="{DD08A55E-CBCF-534B-8D74-4115C3305FD5}" type="presParOf" srcId="{FF62446A-F688-BB4F-84D2-D176D68D46FC}" destId="{19BE7337-BC0A-CD46-A013-18B7669069BF}" srcOrd="0" destOrd="0" presId="urn:microsoft.com/office/officeart/2008/layout/LinedList"/>
    <dgm:cxn modelId="{35ABE243-A8B9-7748-A4B9-84AE2A44DA9E}" type="presParOf" srcId="{FF62446A-F688-BB4F-84D2-D176D68D46FC}" destId="{BB299A85-E87C-724B-B0A1-CAE14091BF3A}" srcOrd="1" destOrd="0" presId="urn:microsoft.com/office/officeart/2008/layout/LinedList"/>
    <dgm:cxn modelId="{2778695D-1BA6-F142-80A1-8BD3D6A90BC9}" type="presParOf" srcId="{FF62446A-F688-BB4F-84D2-D176D68D46FC}" destId="{F66EF54C-B787-9340-8205-0511543EA39C}" srcOrd="2" destOrd="0" presId="urn:microsoft.com/office/officeart/2008/layout/LinedList"/>
    <dgm:cxn modelId="{3F7B46D7-94F7-BC4A-9512-DD46CB02F632}" type="presParOf" srcId="{F38633D2-8DAB-7F44-86AB-4F2542AEAD4B}" destId="{69CF7767-2495-A042-8337-2542AE77D41B}" srcOrd="8" destOrd="0" presId="urn:microsoft.com/office/officeart/2008/layout/LinedList"/>
    <dgm:cxn modelId="{4475211C-0909-9649-A5E8-9F2B0219B66F}" type="presParOf" srcId="{F38633D2-8DAB-7F44-86AB-4F2542AEAD4B}" destId="{DD9361D1-30F7-F340-A135-ED83E23C251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01E04-3BF6-4AF2-99A3-048B323705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CDA2B-4D32-4609-9EC2-6A432BB73869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Introduction and Background</a:t>
          </a:r>
        </a:p>
      </dgm:t>
    </dgm:pt>
    <dgm:pt modelId="{B9A83C05-08B3-49F2-A048-65138F49545F}" type="parTrans" cxnId="{8A590204-3054-4EB9-ACFF-F91942F3A3FB}">
      <dgm:prSet/>
      <dgm:spPr/>
      <dgm:t>
        <a:bodyPr/>
        <a:lstStyle/>
        <a:p>
          <a:endParaRPr lang="en-US"/>
        </a:p>
      </dgm:t>
    </dgm:pt>
    <dgm:pt modelId="{9909172D-1DD7-4025-A905-60A6BA61582E}" type="sibTrans" cxnId="{8A590204-3054-4EB9-ACFF-F91942F3A3FB}">
      <dgm:prSet/>
      <dgm:spPr/>
      <dgm:t>
        <a:bodyPr/>
        <a:lstStyle/>
        <a:p>
          <a:endParaRPr lang="en-US"/>
        </a:p>
      </dgm:t>
    </dgm:pt>
    <dgm:pt modelId="{F86EBEB0-59EA-430E-8FC1-650A4E35DE4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IoT Access Control Requirements</a:t>
          </a:r>
        </a:p>
      </dgm:t>
    </dgm:pt>
    <dgm:pt modelId="{72808267-9970-4D4D-99CC-0F212C958D61}" type="parTrans" cxnId="{4349DEA6-9B93-4D9E-BCA4-81B456CAE2E1}">
      <dgm:prSet/>
      <dgm:spPr/>
      <dgm:t>
        <a:bodyPr/>
        <a:lstStyle/>
        <a:p>
          <a:endParaRPr lang="en-US"/>
        </a:p>
      </dgm:t>
    </dgm:pt>
    <dgm:pt modelId="{E867DDD9-56E1-452B-B983-DB72BE0FD886}" type="sibTrans" cxnId="{4349DEA6-9B93-4D9E-BCA4-81B456CAE2E1}">
      <dgm:prSet/>
      <dgm:spPr/>
      <dgm:t>
        <a:bodyPr/>
        <a:lstStyle/>
        <a:p>
          <a:endParaRPr lang="en-US"/>
        </a:p>
      </dgm:t>
    </dgm:pt>
    <dgm:pt modelId="{C62BB7D3-BDCC-458C-8E1E-EEEF3E46813B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RBAC Administrative Model for Smart Home IoT</a:t>
          </a:r>
        </a:p>
      </dgm:t>
    </dgm:pt>
    <dgm:pt modelId="{96F96070-31ED-490C-A88F-3CF115EC9C41}" type="parTrans" cxnId="{F729B878-05BA-4128-BAB1-70EB3F6C99E3}">
      <dgm:prSet/>
      <dgm:spPr/>
      <dgm:t>
        <a:bodyPr/>
        <a:lstStyle/>
        <a:p>
          <a:endParaRPr lang="en-US"/>
        </a:p>
      </dgm:t>
    </dgm:pt>
    <dgm:pt modelId="{A232A35D-8AEB-4226-81BE-E8D48C89C2BE}" type="sibTrans" cxnId="{F729B878-05BA-4128-BAB1-70EB3F6C99E3}">
      <dgm:prSet/>
      <dgm:spPr/>
      <dgm:t>
        <a:bodyPr/>
        <a:lstStyle/>
        <a:p>
          <a:endParaRPr lang="en-US"/>
        </a:p>
      </dgm:t>
    </dgm:pt>
    <dgm:pt modelId="{CAC0C482-4D76-4639-BA80-E467A3EF745E}">
      <dgm:prSet custT="1"/>
      <dgm:spPr/>
      <dgm:t>
        <a:bodyPr/>
        <a:lstStyle/>
        <a:p>
          <a:r>
            <a:rPr lang="de-DE" sz="1800" dirty="0"/>
            <a:t>Operational Model </a:t>
          </a:r>
          <a:r>
            <a:rPr lang="de-DE" sz="1800" dirty="0" err="1"/>
            <a:t>for</a:t>
          </a:r>
          <a:r>
            <a:rPr lang="de-DE" sz="1800" dirty="0"/>
            <a:t> Smart Home </a:t>
          </a:r>
          <a:r>
            <a:rPr lang="de-DE" sz="1800" dirty="0" err="1"/>
            <a:t>IoT</a:t>
          </a:r>
          <a:endParaRPr lang="en-US" sz="1800" dirty="0"/>
        </a:p>
      </dgm:t>
    </dgm:pt>
    <dgm:pt modelId="{91104B1E-FBE9-41F7-8244-ADBD7BC64B97}" type="parTrans" cxnId="{ACA28F5D-D800-47FC-BF7C-605D4A1501E7}">
      <dgm:prSet/>
      <dgm:spPr/>
      <dgm:t>
        <a:bodyPr/>
        <a:lstStyle/>
        <a:p>
          <a:endParaRPr lang="en-US"/>
        </a:p>
      </dgm:t>
    </dgm:pt>
    <dgm:pt modelId="{C6DDD9D6-7ADF-45A1-A96F-42E1A78BFC97}" type="sibTrans" cxnId="{ACA28F5D-D800-47FC-BF7C-605D4A1501E7}">
      <dgm:prSet/>
      <dgm:spPr/>
      <dgm:t>
        <a:bodyPr/>
        <a:lstStyle/>
        <a:p>
          <a:endParaRPr lang="en-US"/>
        </a:p>
      </dgm:t>
    </dgm:pt>
    <dgm:pt modelId="{2F182764-D9D2-46C3-8198-7FF3597C4B86}">
      <dgm:prSet custT="1"/>
      <dgm:spPr/>
      <dgm:t>
        <a:bodyPr/>
        <a:lstStyle/>
        <a:p>
          <a:r>
            <a:rPr lang="de-DE" sz="1800" dirty="0"/>
            <a:t>Administrative Model </a:t>
          </a:r>
          <a:r>
            <a:rPr lang="de-DE" sz="1800" dirty="0" err="1"/>
            <a:t>for</a:t>
          </a:r>
          <a:r>
            <a:rPr lang="de-DE" sz="1800" dirty="0"/>
            <a:t> Smart Home </a:t>
          </a:r>
          <a:r>
            <a:rPr lang="de-DE" sz="1800" dirty="0" err="1"/>
            <a:t>IoT</a:t>
          </a:r>
          <a:endParaRPr lang="en-US" sz="1800" dirty="0"/>
        </a:p>
      </dgm:t>
    </dgm:pt>
    <dgm:pt modelId="{00848FC7-5FD8-445D-94C8-6563E1AEDFEF}" type="parTrans" cxnId="{86A285C6-27DC-4DB0-9520-55909449C396}">
      <dgm:prSet/>
      <dgm:spPr/>
      <dgm:t>
        <a:bodyPr/>
        <a:lstStyle/>
        <a:p>
          <a:endParaRPr lang="en-US"/>
        </a:p>
      </dgm:t>
    </dgm:pt>
    <dgm:pt modelId="{D8D0568A-776F-4C2A-929C-3CB759C67258}" type="sibTrans" cxnId="{86A285C6-27DC-4DB0-9520-55909449C396}">
      <dgm:prSet/>
      <dgm:spPr/>
      <dgm:t>
        <a:bodyPr/>
        <a:lstStyle/>
        <a:p>
          <a:endParaRPr lang="en-US"/>
        </a:p>
      </dgm:t>
    </dgm:pt>
    <dgm:pt modelId="{9E508630-F658-49AA-85CA-69F1A4A26F7B}">
      <dgm:prSet custT="1"/>
      <dgm:spPr/>
      <dgm:t>
        <a:bodyPr/>
        <a:lstStyle/>
        <a:p>
          <a:r>
            <a:rPr lang="en-US" sz="1800" dirty="0"/>
            <a:t>RBAC Administrative Policy Model</a:t>
          </a:r>
        </a:p>
      </dgm:t>
    </dgm:pt>
    <dgm:pt modelId="{FAB7BED3-32CE-4DF8-947F-BAE7655F836E}" type="parTrans" cxnId="{A4756794-6F3A-41C2-8B77-E9B3822561FB}">
      <dgm:prSet/>
      <dgm:spPr/>
      <dgm:t>
        <a:bodyPr/>
        <a:lstStyle/>
        <a:p>
          <a:endParaRPr lang="en-US"/>
        </a:p>
      </dgm:t>
    </dgm:pt>
    <dgm:pt modelId="{1B6D44C5-F97D-48CB-9AE4-61188F3E802A}" type="sibTrans" cxnId="{A4756794-6F3A-41C2-8B77-E9B3822561FB}">
      <dgm:prSet/>
      <dgm:spPr/>
      <dgm:t>
        <a:bodyPr/>
        <a:lstStyle/>
        <a:p>
          <a:endParaRPr lang="en-US"/>
        </a:p>
      </dgm:t>
    </dgm:pt>
    <dgm:pt modelId="{24C88B37-B831-48B4-9B08-827AC2A03A07}">
      <dgm:prSet custT="1"/>
      <dgm:spPr/>
      <dgm:t>
        <a:bodyPr/>
        <a:lstStyle/>
        <a:p>
          <a:r>
            <a:rPr lang="de-DE" sz="2000" dirty="0" err="1"/>
            <a:t>Conclusion</a:t>
          </a:r>
          <a:r>
            <a:rPr lang="de-DE" sz="2000" dirty="0"/>
            <a:t> </a:t>
          </a:r>
          <a:r>
            <a:rPr lang="de-DE" sz="2000" dirty="0" err="1"/>
            <a:t>and</a:t>
          </a:r>
          <a:r>
            <a:rPr lang="de-DE" sz="2000" dirty="0"/>
            <a:t> Future Work</a:t>
          </a:r>
          <a:endParaRPr lang="en-US" sz="2000" dirty="0"/>
        </a:p>
      </dgm:t>
    </dgm:pt>
    <dgm:pt modelId="{707CB9F7-B581-420E-834F-AC7348B448BE}" type="parTrans" cxnId="{544330B8-A1A6-42B9-B43D-FBB581F67D3E}">
      <dgm:prSet/>
      <dgm:spPr/>
      <dgm:t>
        <a:bodyPr/>
        <a:lstStyle/>
        <a:p>
          <a:endParaRPr lang="en-US"/>
        </a:p>
      </dgm:t>
    </dgm:pt>
    <dgm:pt modelId="{8054A265-6F61-4BA9-9725-41047AF9171C}" type="sibTrans" cxnId="{544330B8-A1A6-42B9-B43D-FBB581F67D3E}">
      <dgm:prSet/>
      <dgm:spPr/>
      <dgm:t>
        <a:bodyPr/>
        <a:lstStyle/>
        <a:p>
          <a:endParaRPr lang="en-US"/>
        </a:p>
      </dgm:t>
    </dgm:pt>
    <dgm:pt modelId="{596D63EF-9B74-4718-BE12-EBF259EA666F}">
      <dgm:prSet custT="1"/>
      <dgm:spPr/>
      <dgm:t>
        <a:bodyPr/>
        <a:lstStyle/>
        <a:p>
          <a:r>
            <a:rPr lang="en-US" sz="1800" dirty="0"/>
            <a:t>What could be done?</a:t>
          </a:r>
        </a:p>
      </dgm:t>
    </dgm:pt>
    <dgm:pt modelId="{487A314E-47C6-4F30-BDDE-6D7C55E9BDD6}" type="parTrans" cxnId="{849B88A1-694E-4DD2-A991-4A3018EDFB9C}">
      <dgm:prSet/>
      <dgm:spPr/>
      <dgm:t>
        <a:bodyPr/>
        <a:lstStyle/>
        <a:p>
          <a:endParaRPr lang="en-US"/>
        </a:p>
      </dgm:t>
    </dgm:pt>
    <dgm:pt modelId="{7AB2B767-A130-4D7B-A3B5-13F837FCC204}" type="sibTrans" cxnId="{849B88A1-694E-4DD2-A991-4A3018EDFB9C}">
      <dgm:prSet/>
      <dgm:spPr/>
      <dgm:t>
        <a:bodyPr/>
        <a:lstStyle/>
        <a:p>
          <a:endParaRPr lang="en-US"/>
        </a:p>
      </dgm:t>
    </dgm:pt>
    <dgm:pt modelId="{8B006F9F-AE38-7F4E-AB9B-FB2A7994E0B5}">
      <dgm:prSet custT="1"/>
      <dgm:spPr/>
      <dgm:t>
        <a:bodyPr/>
        <a:lstStyle/>
        <a:p>
          <a:pPr rtl="0"/>
          <a:r>
            <a:rPr lang="en-US" sz="1800" dirty="0"/>
            <a:t>EGRBAC Model Introduction</a:t>
          </a:r>
        </a:p>
      </dgm:t>
    </dgm:pt>
    <dgm:pt modelId="{82BCD829-826E-F44B-B18C-CD627EBC2CD0}" type="parTrans" cxnId="{EB246E5B-A6E5-1946-9119-37C4E2F3CAE8}">
      <dgm:prSet/>
      <dgm:spPr/>
      <dgm:t>
        <a:bodyPr/>
        <a:lstStyle/>
        <a:p>
          <a:endParaRPr lang="en-US"/>
        </a:p>
      </dgm:t>
    </dgm:pt>
    <dgm:pt modelId="{4AACD97A-927E-EF47-BDDC-D0E3B5B23847}" type="sibTrans" cxnId="{EB246E5B-A6E5-1946-9119-37C4E2F3CAE8}">
      <dgm:prSet/>
      <dgm:spPr/>
      <dgm:t>
        <a:bodyPr/>
        <a:lstStyle/>
        <a:p>
          <a:endParaRPr lang="en-US"/>
        </a:p>
      </dgm:t>
    </dgm:pt>
    <dgm:pt modelId="{23BD3DA7-7E50-CC4F-B28D-E2C1833ECCEE}">
      <dgm:prSet custT="1"/>
      <dgm:spPr/>
      <dgm:t>
        <a:bodyPr/>
        <a:lstStyle/>
        <a:p>
          <a:pPr rtl="0"/>
          <a:r>
            <a:rPr lang="en-US" sz="1800" dirty="0"/>
            <a:t>Administrative Use Case</a:t>
          </a:r>
        </a:p>
      </dgm:t>
    </dgm:pt>
    <dgm:pt modelId="{2A3347A6-95A6-D744-AB79-E6FFD407B448}" type="parTrans" cxnId="{03E9FB5C-A0F7-1D42-8FE1-9489F9BEB49C}">
      <dgm:prSet/>
      <dgm:spPr/>
      <dgm:t>
        <a:bodyPr/>
        <a:lstStyle/>
        <a:p>
          <a:endParaRPr lang="en-US"/>
        </a:p>
      </dgm:t>
    </dgm:pt>
    <dgm:pt modelId="{024F191A-D87B-524B-9588-21ED514678EF}" type="sibTrans" cxnId="{03E9FB5C-A0F7-1D42-8FE1-9489F9BEB49C}">
      <dgm:prSet/>
      <dgm:spPr/>
      <dgm:t>
        <a:bodyPr/>
        <a:lstStyle/>
        <a:p>
          <a:endParaRPr lang="en-US"/>
        </a:p>
      </dgm:t>
    </dgm:pt>
    <dgm:pt modelId="{E0A74636-BB84-4D42-A34B-F2B1520DD2F7}">
      <dgm:prSet custT="1"/>
      <dgm:spPr/>
      <dgm:t>
        <a:bodyPr/>
        <a:lstStyle/>
        <a:p>
          <a:pPr rtl="0"/>
          <a:r>
            <a:rPr lang="en-US" sz="1800" dirty="0"/>
            <a:t>Proposed Model’s Properties and Restrictions</a:t>
          </a:r>
        </a:p>
      </dgm:t>
    </dgm:pt>
    <dgm:pt modelId="{814431B5-115E-AF45-9E6E-EDECA671605F}" type="parTrans" cxnId="{B5027DCA-9D6D-CC49-9103-E96935848272}">
      <dgm:prSet/>
      <dgm:spPr/>
      <dgm:t>
        <a:bodyPr/>
        <a:lstStyle/>
        <a:p>
          <a:endParaRPr lang="en-US"/>
        </a:p>
      </dgm:t>
    </dgm:pt>
    <dgm:pt modelId="{7220A5FD-DF44-414F-A5B0-B0BC9CDF07A1}" type="sibTrans" cxnId="{B5027DCA-9D6D-CC49-9103-E96935848272}">
      <dgm:prSet/>
      <dgm:spPr/>
      <dgm:t>
        <a:bodyPr/>
        <a:lstStyle/>
        <a:p>
          <a:endParaRPr lang="en-US"/>
        </a:p>
      </dgm:t>
    </dgm:pt>
    <dgm:pt modelId="{97B4568C-E6B8-5541-BC82-35F4D5A0BAFD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Role-Base Access Control (RBAC)</a:t>
          </a:r>
        </a:p>
      </dgm:t>
    </dgm:pt>
    <dgm:pt modelId="{2DBEC779-605C-F246-8BD3-344DB125C921}" type="parTrans" cxnId="{D225D7DB-FB50-5A4A-AE11-33B38F56DA08}">
      <dgm:prSet/>
      <dgm:spPr/>
      <dgm:t>
        <a:bodyPr/>
        <a:lstStyle/>
        <a:p>
          <a:endParaRPr lang="en-US"/>
        </a:p>
      </dgm:t>
    </dgm:pt>
    <dgm:pt modelId="{EF339D98-817F-3A46-8208-3011E6105DA8}" type="sibTrans" cxnId="{D225D7DB-FB50-5A4A-AE11-33B38F56DA08}">
      <dgm:prSet/>
      <dgm:spPr/>
      <dgm:t>
        <a:bodyPr/>
        <a:lstStyle/>
        <a:p>
          <a:endParaRPr lang="en-US"/>
        </a:p>
      </dgm:t>
    </dgm:pt>
    <dgm:pt modelId="{D7FF5F66-6424-2949-8BA2-5B06F577EB6F}" type="pres">
      <dgm:prSet presAssocID="{E5A01E04-3BF6-4AF2-99A3-048B3237053F}" presName="linear" presStyleCnt="0">
        <dgm:presLayoutVars>
          <dgm:dir/>
          <dgm:animLvl val="lvl"/>
          <dgm:resizeHandles val="exact"/>
        </dgm:presLayoutVars>
      </dgm:prSet>
      <dgm:spPr/>
    </dgm:pt>
    <dgm:pt modelId="{8D5F785D-C94B-AE4E-A467-3D80E3A1173B}" type="pres">
      <dgm:prSet presAssocID="{7C0CDA2B-4D32-4609-9EC2-6A432BB73869}" presName="parentLin" presStyleCnt="0"/>
      <dgm:spPr/>
    </dgm:pt>
    <dgm:pt modelId="{6DA8E7F8-8823-DD46-9827-E82D0812F654}" type="pres">
      <dgm:prSet presAssocID="{7C0CDA2B-4D32-4609-9EC2-6A432BB73869}" presName="parentLeftMargin" presStyleLbl="node1" presStyleIdx="0" presStyleCnt="3"/>
      <dgm:spPr/>
    </dgm:pt>
    <dgm:pt modelId="{D36E18D1-0D51-F74E-A9E9-6278833C96B0}" type="pres">
      <dgm:prSet presAssocID="{7C0CDA2B-4D32-4609-9EC2-6A432BB738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8999E5-9C06-2D43-B94D-0C4C7D95C717}" type="pres">
      <dgm:prSet presAssocID="{7C0CDA2B-4D32-4609-9EC2-6A432BB73869}" presName="negativeSpace" presStyleCnt="0"/>
      <dgm:spPr/>
    </dgm:pt>
    <dgm:pt modelId="{EE03E952-F2EE-7549-AD29-C8EDFB1011A8}" type="pres">
      <dgm:prSet presAssocID="{7C0CDA2B-4D32-4609-9EC2-6A432BB73869}" presName="childText" presStyleLbl="conFgAcc1" presStyleIdx="0" presStyleCnt="3">
        <dgm:presLayoutVars>
          <dgm:bulletEnabled val="1"/>
        </dgm:presLayoutVars>
      </dgm:prSet>
      <dgm:spPr/>
    </dgm:pt>
    <dgm:pt modelId="{429CF152-FEC1-A547-8677-83B8A50163FF}" type="pres">
      <dgm:prSet presAssocID="{9909172D-1DD7-4025-A905-60A6BA61582E}" presName="spaceBetweenRectangles" presStyleCnt="0"/>
      <dgm:spPr/>
    </dgm:pt>
    <dgm:pt modelId="{3C110D6B-A6CA-8A4C-A8D0-CC2F125CB4ED}" type="pres">
      <dgm:prSet presAssocID="{C62BB7D3-BDCC-458C-8E1E-EEEF3E46813B}" presName="parentLin" presStyleCnt="0"/>
      <dgm:spPr/>
    </dgm:pt>
    <dgm:pt modelId="{352F95FF-7A7F-9441-8DCB-E2763D08BB8E}" type="pres">
      <dgm:prSet presAssocID="{C62BB7D3-BDCC-458C-8E1E-EEEF3E46813B}" presName="parentLeftMargin" presStyleLbl="node1" presStyleIdx="0" presStyleCnt="3"/>
      <dgm:spPr/>
    </dgm:pt>
    <dgm:pt modelId="{8EE6F7CF-836A-F54A-B89F-62371AFE45DC}" type="pres">
      <dgm:prSet presAssocID="{C62BB7D3-BDCC-458C-8E1E-EEEF3E4681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5755E6-2D07-EC43-813C-EA48C25180FC}" type="pres">
      <dgm:prSet presAssocID="{C62BB7D3-BDCC-458C-8E1E-EEEF3E46813B}" presName="negativeSpace" presStyleCnt="0"/>
      <dgm:spPr/>
    </dgm:pt>
    <dgm:pt modelId="{B84C6D03-500B-5D42-9C87-A9BC11ECC58B}" type="pres">
      <dgm:prSet presAssocID="{C62BB7D3-BDCC-458C-8E1E-EEEF3E46813B}" presName="childText" presStyleLbl="conFgAcc1" presStyleIdx="1" presStyleCnt="3">
        <dgm:presLayoutVars>
          <dgm:bulletEnabled val="1"/>
        </dgm:presLayoutVars>
      </dgm:prSet>
      <dgm:spPr/>
    </dgm:pt>
    <dgm:pt modelId="{0276B920-98B0-054D-BACF-417B6922F1CB}" type="pres">
      <dgm:prSet presAssocID="{A232A35D-8AEB-4226-81BE-E8D48C89C2BE}" presName="spaceBetweenRectangles" presStyleCnt="0"/>
      <dgm:spPr/>
    </dgm:pt>
    <dgm:pt modelId="{E8EBEAC8-5EEB-0240-9AB9-83AAFE9389B5}" type="pres">
      <dgm:prSet presAssocID="{24C88B37-B831-48B4-9B08-827AC2A03A07}" presName="parentLin" presStyleCnt="0"/>
      <dgm:spPr/>
    </dgm:pt>
    <dgm:pt modelId="{36F0007F-2319-6848-8843-845AAFAD7270}" type="pres">
      <dgm:prSet presAssocID="{24C88B37-B831-48B4-9B08-827AC2A03A07}" presName="parentLeftMargin" presStyleLbl="node1" presStyleIdx="1" presStyleCnt="3"/>
      <dgm:spPr/>
    </dgm:pt>
    <dgm:pt modelId="{F0ED5184-3E74-234B-8BAA-8072B19D9CE5}" type="pres">
      <dgm:prSet presAssocID="{24C88B37-B831-48B4-9B08-827AC2A03A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064194-5BEF-9648-9D84-9D978FD8C4F9}" type="pres">
      <dgm:prSet presAssocID="{24C88B37-B831-48B4-9B08-827AC2A03A07}" presName="negativeSpace" presStyleCnt="0"/>
      <dgm:spPr/>
    </dgm:pt>
    <dgm:pt modelId="{E61DF2B1-ACED-6C49-B91B-7D92061E4EB9}" type="pres">
      <dgm:prSet presAssocID="{24C88B37-B831-48B4-9B08-827AC2A03A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590204-3054-4EB9-ACFF-F91942F3A3FB}" srcId="{E5A01E04-3BF6-4AF2-99A3-048B3237053F}" destId="{7C0CDA2B-4D32-4609-9EC2-6A432BB73869}" srcOrd="0" destOrd="0" parTransId="{B9A83C05-08B3-49F2-A048-65138F49545F}" sibTransId="{9909172D-1DD7-4025-A905-60A6BA61582E}"/>
    <dgm:cxn modelId="{6D32010D-05BE-B14C-8AB7-AA1DC7F7DFC8}" type="presOf" srcId="{C62BB7D3-BDCC-458C-8E1E-EEEF3E46813B}" destId="{8EE6F7CF-836A-F54A-B89F-62371AFE45DC}" srcOrd="1" destOrd="0" presId="urn:microsoft.com/office/officeart/2005/8/layout/list1"/>
    <dgm:cxn modelId="{D80AFD1A-75A4-684C-A0C2-DD8288093409}" type="presOf" srcId="{97B4568C-E6B8-5541-BC82-35F4D5A0BAFD}" destId="{EE03E952-F2EE-7549-AD29-C8EDFB1011A8}" srcOrd="0" destOrd="1" presId="urn:microsoft.com/office/officeart/2005/8/layout/list1"/>
    <dgm:cxn modelId="{D9EDDC20-DE65-5140-9905-5ACDACF56719}" type="presOf" srcId="{7C0CDA2B-4D32-4609-9EC2-6A432BB73869}" destId="{6DA8E7F8-8823-DD46-9827-E82D0812F654}" srcOrd="0" destOrd="0" presId="urn:microsoft.com/office/officeart/2005/8/layout/list1"/>
    <dgm:cxn modelId="{EB246E5B-A6E5-1946-9119-37C4E2F3CAE8}" srcId="{CAC0C482-4D76-4639-BA80-E467A3EF745E}" destId="{8B006F9F-AE38-7F4E-AB9B-FB2A7994E0B5}" srcOrd="0" destOrd="0" parTransId="{82BCD829-826E-F44B-B18C-CD627EBC2CD0}" sibTransId="{4AACD97A-927E-EF47-BDDC-D0E3B5B23847}"/>
    <dgm:cxn modelId="{03E9FB5C-A0F7-1D42-8FE1-9489F9BEB49C}" srcId="{2F182764-D9D2-46C3-8198-7FF3597C4B86}" destId="{23BD3DA7-7E50-CC4F-B28D-E2C1833ECCEE}" srcOrd="1" destOrd="0" parTransId="{2A3347A6-95A6-D744-AB79-E6FFD407B448}" sibTransId="{024F191A-D87B-524B-9588-21ED514678EF}"/>
    <dgm:cxn modelId="{ACA28F5D-D800-47FC-BF7C-605D4A1501E7}" srcId="{C62BB7D3-BDCC-458C-8E1E-EEEF3E46813B}" destId="{CAC0C482-4D76-4639-BA80-E467A3EF745E}" srcOrd="0" destOrd="0" parTransId="{91104B1E-FBE9-41F7-8244-ADBD7BC64B97}" sibTransId="{C6DDD9D6-7ADF-45A1-A96F-42E1A78BFC97}"/>
    <dgm:cxn modelId="{5CD12B6A-00F5-0E40-89A0-50CDC911EB37}" type="presOf" srcId="{2F182764-D9D2-46C3-8198-7FF3597C4B86}" destId="{B84C6D03-500B-5D42-9C87-A9BC11ECC58B}" srcOrd="0" destOrd="2" presId="urn:microsoft.com/office/officeart/2005/8/layout/list1"/>
    <dgm:cxn modelId="{FE187173-7452-7A4A-A6AF-A128A55D3246}" type="presOf" srcId="{E5A01E04-3BF6-4AF2-99A3-048B3237053F}" destId="{D7FF5F66-6424-2949-8BA2-5B06F577EB6F}" srcOrd="0" destOrd="0" presId="urn:microsoft.com/office/officeart/2005/8/layout/list1"/>
    <dgm:cxn modelId="{F729B878-05BA-4128-BAB1-70EB3F6C99E3}" srcId="{E5A01E04-3BF6-4AF2-99A3-048B3237053F}" destId="{C62BB7D3-BDCC-458C-8E1E-EEEF3E46813B}" srcOrd="1" destOrd="0" parTransId="{96F96070-31ED-490C-A88F-3CF115EC9C41}" sibTransId="{A232A35D-8AEB-4226-81BE-E8D48C89C2BE}"/>
    <dgm:cxn modelId="{8C833082-2039-C346-A479-E71E62E765A1}" type="presOf" srcId="{E0A74636-BB84-4D42-A34B-F2B1520DD2F7}" destId="{B84C6D03-500B-5D42-9C87-A9BC11ECC58B}" srcOrd="0" destOrd="5" presId="urn:microsoft.com/office/officeart/2005/8/layout/list1"/>
    <dgm:cxn modelId="{45E31184-E7A4-1F4F-8C50-089EBE9CCD26}" type="presOf" srcId="{8B006F9F-AE38-7F4E-AB9B-FB2A7994E0B5}" destId="{B84C6D03-500B-5D42-9C87-A9BC11ECC58B}" srcOrd="0" destOrd="1" presId="urn:microsoft.com/office/officeart/2005/8/layout/list1"/>
    <dgm:cxn modelId="{9872FD8B-CE8B-6F45-A124-AA2495132051}" type="presOf" srcId="{C62BB7D3-BDCC-458C-8E1E-EEEF3E46813B}" destId="{352F95FF-7A7F-9441-8DCB-E2763D08BB8E}" srcOrd="0" destOrd="0" presId="urn:microsoft.com/office/officeart/2005/8/layout/list1"/>
    <dgm:cxn modelId="{AE892E8F-9283-A849-806F-D6D27BA512C0}" type="presOf" srcId="{23BD3DA7-7E50-CC4F-B28D-E2C1833ECCEE}" destId="{B84C6D03-500B-5D42-9C87-A9BC11ECC58B}" srcOrd="0" destOrd="4" presId="urn:microsoft.com/office/officeart/2005/8/layout/list1"/>
    <dgm:cxn modelId="{A4756794-6F3A-41C2-8B77-E9B3822561FB}" srcId="{2F182764-D9D2-46C3-8198-7FF3597C4B86}" destId="{9E508630-F658-49AA-85CA-69F1A4A26F7B}" srcOrd="0" destOrd="0" parTransId="{FAB7BED3-32CE-4DF8-947F-BAE7655F836E}" sibTransId="{1B6D44C5-F97D-48CB-9AE4-61188F3E802A}"/>
    <dgm:cxn modelId="{58145F96-257D-1041-94BC-2ACB721D0C41}" type="presOf" srcId="{596D63EF-9B74-4718-BE12-EBF259EA666F}" destId="{E61DF2B1-ACED-6C49-B91B-7D92061E4EB9}" srcOrd="0" destOrd="0" presId="urn:microsoft.com/office/officeart/2005/8/layout/list1"/>
    <dgm:cxn modelId="{849B88A1-694E-4DD2-A991-4A3018EDFB9C}" srcId="{24C88B37-B831-48B4-9B08-827AC2A03A07}" destId="{596D63EF-9B74-4718-BE12-EBF259EA666F}" srcOrd="0" destOrd="0" parTransId="{487A314E-47C6-4F30-BDDE-6D7C55E9BDD6}" sibTransId="{7AB2B767-A130-4D7B-A3B5-13F837FCC204}"/>
    <dgm:cxn modelId="{13FBCAA1-25A6-404E-9E81-1BDF61B9EA70}" type="presOf" srcId="{CAC0C482-4D76-4639-BA80-E467A3EF745E}" destId="{B84C6D03-500B-5D42-9C87-A9BC11ECC58B}" srcOrd="0" destOrd="0" presId="urn:microsoft.com/office/officeart/2005/8/layout/list1"/>
    <dgm:cxn modelId="{B335D2A5-1EAA-1449-9B34-CDB46BE7FA4D}" type="presOf" srcId="{F86EBEB0-59EA-430E-8FC1-650A4E35DE4F}" destId="{EE03E952-F2EE-7549-AD29-C8EDFB1011A8}" srcOrd="0" destOrd="0" presId="urn:microsoft.com/office/officeart/2005/8/layout/list1"/>
    <dgm:cxn modelId="{4349DEA6-9B93-4D9E-BCA4-81B456CAE2E1}" srcId="{7C0CDA2B-4D32-4609-9EC2-6A432BB73869}" destId="{F86EBEB0-59EA-430E-8FC1-650A4E35DE4F}" srcOrd="0" destOrd="0" parTransId="{72808267-9970-4D4D-99CC-0F212C958D61}" sibTransId="{E867DDD9-56E1-452B-B983-DB72BE0FD886}"/>
    <dgm:cxn modelId="{996E62B7-6D1D-CC44-A018-F936FEEC6D16}" type="presOf" srcId="{24C88B37-B831-48B4-9B08-827AC2A03A07}" destId="{F0ED5184-3E74-234B-8BAA-8072B19D9CE5}" srcOrd="1" destOrd="0" presId="urn:microsoft.com/office/officeart/2005/8/layout/list1"/>
    <dgm:cxn modelId="{544330B8-A1A6-42B9-B43D-FBB581F67D3E}" srcId="{E5A01E04-3BF6-4AF2-99A3-048B3237053F}" destId="{24C88B37-B831-48B4-9B08-827AC2A03A07}" srcOrd="2" destOrd="0" parTransId="{707CB9F7-B581-420E-834F-AC7348B448BE}" sibTransId="{8054A265-6F61-4BA9-9725-41047AF9171C}"/>
    <dgm:cxn modelId="{86A285C6-27DC-4DB0-9520-55909449C396}" srcId="{C62BB7D3-BDCC-458C-8E1E-EEEF3E46813B}" destId="{2F182764-D9D2-46C3-8198-7FF3597C4B86}" srcOrd="1" destOrd="0" parTransId="{00848FC7-5FD8-445D-94C8-6563E1AEDFEF}" sibTransId="{D8D0568A-776F-4C2A-929C-3CB759C67258}"/>
    <dgm:cxn modelId="{B5027DCA-9D6D-CC49-9103-E96935848272}" srcId="{2F182764-D9D2-46C3-8198-7FF3597C4B86}" destId="{E0A74636-BB84-4D42-A34B-F2B1520DD2F7}" srcOrd="2" destOrd="0" parTransId="{814431B5-115E-AF45-9E6E-EDECA671605F}" sibTransId="{7220A5FD-DF44-414F-A5B0-B0BC9CDF07A1}"/>
    <dgm:cxn modelId="{7BA54BD0-D2B7-104A-AE78-45BB1EE1DCD1}" type="presOf" srcId="{7C0CDA2B-4D32-4609-9EC2-6A432BB73869}" destId="{D36E18D1-0D51-F74E-A9E9-6278833C96B0}" srcOrd="1" destOrd="0" presId="urn:microsoft.com/office/officeart/2005/8/layout/list1"/>
    <dgm:cxn modelId="{D225D7DB-FB50-5A4A-AE11-33B38F56DA08}" srcId="{7C0CDA2B-4D32-4609-9EC2-6A432BB73869}" destId="{97B4568C-E6B8-5541-BC82-35F4D5A0BAFD}" srcOrd="1" destOrd="0" parTransId="{2DBEC779-605C-F246-8BD3-344DB125C921}" sibTransId="{EF339D98-817F-3A46-8208-3011E6105DA8}"/>
    <dgm:cxn modelId="{62770CE2-818E-C546-9B27-02C8C01F2289}" type="presOf" srcId="{9E508630-F658-49AA-85CA-69F1A4A26F7B}" destId="{B84C6D03-500B-5D42-9C87-A9BC11ECC58B}" srcOrd="0" destOrd="3" presId="urn:microsoft.com/office/officeart/2005/8/layout/list1"/>
    <dgm:cxn modelId="{9F34B5E5-F84B-0C49-AF05-586D80D132C9}" type="presOf" srcId="{24C88B37-B831-48B4-9B08-827AC2A03A07}" destId="{36F0007F-2319-6848-8843-845AAFAD7270}" srcOrd="0" destOrd="0" presId="urn:microsoft.com/office/officeart/2005/8/layout/list1"/>
    <dgm:cxn modelId="{192A0A7A-B25B-3D42-8A0C-9A918F827D31}" type="presParOf" srcId="{D7FF5F66-6424-2949-8BA2-5B06F577EB6F}" destId="{8D5F785D-C94B-AE4E-A467-3D80E3A1173B}" srcOrd="0" destOrd="0" presId="urn:microsoft.com/office/officeart/2005/8/layout/list1"/>
    <dgm:cxn modelId="{0A806C50-317B-8C48-A96E-91ABFC967058}" type="presParOf" srcId="{8D5F785D-C94B-AE4E-A467-3D80E3A1173B}" destId="{6DA8E7F8-8823-DD46-9827-E82D0812F654}" srcOrd="0" destOrd="0" presId="urn:microsoft.com/office/officeart/2005/8/layout/list1"/>
    <dgm:cxn modelId="{C1A40E04-4572-B84C-AAA3-22757411BBBE}" type="presParOf" srcId="{8D5F785D-C94B-AE4E-A467-3D80E3A1173B}" destId="{D36E18D1-0D51-F74E-A9E9-6278833C96B0}" srcOrd="1" destOrd="0" presId="urn:microsoft.com/office/officeart/2005/8/layout/list1"/>
    <dgm:cxn modelId="{4470CBAB-A9D0-CD4E-9565-63EF89469992}" type="presParOf" srcId="{D7FF5F66-6424-2949-8BA2-5B06F577EB6F}" destId="{D08999E5-9C06-2D43-B94D-0C4C7D95C717}" srcOrd="1" destOrd="0" presId="urn:microsoft.com/office/officeart/2005/8/layout/list1"/>
    <dgm:cxn modelId="{561F2B8B-4B53-E745-B648-35D39E2FAEC5}" type="presParOf" srcId="{D7FF5F66-6424-2949-8BA2-5B06F577EB6F}" destId="{EE03E952-F2EE-7549-AD29-C8EDFB1011A8}" srcOrd="2" destOrd="0" presId="urn:microsoft.com/office/officeart/2005/8/layout/list1"/>
    <dgm:cxn modelId="{159FFCE6-65C0-464C-9115-23AA15961C4F}" type="presParOf" srcId="{D7FF5F66-6424-2949-8BA2-5B06F577EB6F}" destId="{429CF152-FEC1-A547-8677-83B8A50163FF}" srcOrd="3" destOrd="0" presId="urn:microsoft.com/office/officeart/2005/8/layout/list1"/>
    <dgm:cxn modelId="{8A93809F-4D16-B546-97BF-C0C6F9B9FE42}" type="presParOf" srcId="{D7FF5F66-6424-2949-8BA2-5B06F577EB6F}" destId="{3C110D6B-A6CA-8A4C-A8D0-CC2F125CB4ED}" srcOrd="4" destOrd="0" presId="urn:microsoft.com/office/officeart/2005/8/layout/list1"/>
    <dgm:cxn modelId="{81587EDE-9104-C047-A0A4-1F9188AD6A89}" type="presParOf" srcId="{3C110D6B-A6CA-8A4C-A8D0-CC2F125CB4ED}" destId="{352F95FF-7A7F-9441-8DCB-E2763D08BB8E}" srcOrd="0" destOrd="0" presId="urn:microsoft.com/office/officeart/2005/8/layout/list1"/>
    <dgm:cxn modelId="{8E380DE8-AB16-604F-83AA-D072731C30E0}" type="presParOf" srcId="{3C110D6B-A6CA-8A4C-A8D0-CC2F125CB4ED}" destId="{8EE6F7CF-836A-F54A-B89F-62371AFE45DC}" srcOrd="1" destOrd="0" presId="urn:microsoft.com/office/officeart/2005/8/layout/list1"/>
    <dgm:cxn modelId="{178F9498-CDC1-E440-9BC1-3F90BEDFC259}" type="presParOf" srcId="{D7FF5F66-6424-2949-8BA2-5B06F577EB6F}" destId="{9D5755E6-2D07-EC43-813C-EA48C25180FC}" srcOrd="5" destOrd="0" presId="urn:microsoft.com/office/officeart/2005/8/layout/list1"/>
    <dgm:cxn modelId="{F0FAB65B-B61D-EA40-B2E4-965239B85BF4}" type="presParOf" srcId="{D7FF5F66-6424-2949-8BA2-5B06F577EB6F}" destId="{B84C6D03-500B-5D42-9C87-A9BC11ECC58B}" srcOrd="6" destOrd="0" presId="urn:microsoft.com/office/officeart/2005/8/layout/list1"/>
    <dgm:cxn modelId="{DE3D9F75-CCC7-E840-BFBE-3CE83032AE14}" type="presParOf" srcId="{D7FF5F66-6424-2949-8BA2-5B06F577EB6F}" destId="{0276B920-98B0-054D-BACF-417B6922F1CB}" srcOrd="7" destOrd="0" presId="urn:microsoft.com/office/officeart/2005/8/layout/list1"/>
    <dgm:cxn modelId="{F77DE5F5-E919-F14E-A232-6EBDDE9EE470}" type="presParOf" srcId="{D7FF5F66-6424-2949-8BA2-5B06F577EB6F}" destId="{E8EBEAC8-5EEB-0240-9AB9-83AAFE9389B5}" srcOrd="8" destOrd="0" presId="urn:microsoft.com/office/officeart/2005/8/layout/list1"/>
    <dgm:cxn modelId="{5E2C02B3-543C-8F47-9327-F295AD4C8FAF}" type="presParOf" srcId="{E8EBEAC8-5EEB-0240-9AB9-83AAFE9389B5}" destId="{36F0007F-2319-6848-8843-845AAFAD7270}" srcOrd="0" destOrd="0" presId="urn:microsoft.com/office/officeart/2005/8/layout/list1"/>
    <dgm:cxn modelId="{203D4084-0431-7049-BB25-2B41E1D26A6C}" type="presParOf" srcId="{E8EBEAC8-5EEB-0240-9AB9-83AAFE9389B5}" destId="{F0ED5184-3E74-234B-8BAA-8072B19D9CE5}" srcOrd="1" destOrd="0" presId="urn:microsoft.com/office/officeart/2005/8/layout/list1"/>
    <dgm:cxn modelId="{7351B0FA-3DEC-CF42-A97D-878FC57C7454}" type="presParOf" srcId="{D7FF5F66-6424-2949-8BA2-5B06F577EB6F}" destId="{F9064194-5BEF-9648-9D84-9D978FD8C4F9}" srcOrd="9" destOrd="0" presId="urn:microsoft.com/office/officeart/2005/8/layout/list1"/>
    <dgm:cxn modelId="{EDFB3727-5FB5-F745-8148-5722C55A467B}" type="presParOf" srcId="{D7FF5F66-6424-2949-8BA2-5B06F577EB6F}" destId="{E61DF2B1-ACED-6C49-B91B-7D92061E4E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A01E04-3BF6-4AF2-99A3-048B323705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CDA2B-4D32-4609-9EC2-6A432BB73869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Introduction and Background</a:t>
          </a:r>
        </a:p>
      </dgm:t>
    </dgm:pt>
    <dgm:pt modelId="{B9A83C05-08B3-49F2-A048-65138F49545F}" type="parTrans" cxnId="{8A590204-3054-4EB9-ACFF-F91942F3A3FB}">
      <dgm:prSet/>
      <dgm:spPr/>
      <dgm:t>
        <a:bodyPr/>
        <a:lstStyle/>
        <a:p>
          <a:endParaRPr lang="en-US"/>
        </a:p>
      </dgm:t>
    </dgm:pt>
    <dgm:pt modelId="{9909172D-1DD7-4025-A905-60A6BA61582E}" type="sibTrans" cxnId="{8A590204-3054-4EB9-ACFF-F91942F3A3FB}">
      <dgm:prSet/>
      <dgm:spPr/>
      <dgm:t>
        <a:bodyPr/>
        <a:lstStyle/>
        <a:p>
          <a:endParaRPr lang="en-US"/>
        </a:p>
      </dgm:t>
    </dgm:pt>
    <dgm:pt modelId="{F86EBEB0-59EA-430E-8FC1-650A4E35DE4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IoT Access Control Requirements</a:t>
          </a:r>
        </a:p>
      </dgm:t>
    </dgm:pt>
    <dgm:pt modelId="{72808267-9970-4D4D-99CC-0F212C958D61}" type="parTrans" cxnId="{4349DEA6-9B93-4D9E-BCA4-81B456CAE2E1}">
      <dgm:prSet/>
      <dgm:spPr/>
      <dgm:t>
        <a:bodyPr/>
        <a:lstStyle/>
        <a:p>
          <a:endParaRPr lang="en-US"/>
        </a:p>
      </dgm:t>
    </dgm:pt>
    <dgm:pt modelId="{E867DDD9-56E1-452B-B983-DB72BE0FD886}" type="sibTrans" cxnId="{4349DEA6-9B93-4D9E-BCA4-81B456CAE2E1}">
      <dgm:prSet/>
      <dgm:spPr/>
      <dgm:t>
        <a:bodyPr/>
        <a:lstStyle/>
        <a:p>
          <a:endParaRPr lang="en-US"/>
        </a:p>
      </dgm:t>
    </dgm:pt>
    <dgm:pt modelId="{C62BB7D3-BDCC-458C-8E1E-EEEF3E46813B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RBAC Administrative Model for Smart Home IoT</a:t>
          </a:r>
        </a:p>
      </dgm:t>
    </dgm:pt>
    <dgm:pt modelId="{96F96070-31ED-490C-A88F-3CF115EC9C41}" type="parTrans" cxnId="{F729B878-05BA-4128-BAB1-70EB3F6C99E3}">
      <dgm:prSet/>
      <dgm:spPr/>
      <dgm:t>
        <a:bodyPr/>
        <a:lstStyle/>
        <a:p>
          <a:endParaRPr lang="en-US"/>
        </a:p>
      </dgm:t>
    </dgm:pt>
    <dgm:pt modelId="{A232A35D-8AEB-4226-81BE-E8D48C89C2BE}" type="sibTrans" cxnId="{F729B878-05BA-4128-BAB1-70EB3F6C99E3}">
      <dgm:prSet/>
      <dgm:spPr/>
      <dgm:t>
        <a:bodyPr/>
        <a:lstStyle/>
        <a:p>
          <a:endParaRPr lang="en-US"/>
        </a:p>
      </dgm:t>
    </dgm:pt>
    <dgm:pt modelId="{CAC0C482-4D76-4639-BA80-E467A3EF745E}">
      <dgm:prSet custT="1"/>
      <dgm:spPr/>
      <dgm:t>
        <a:bodyPr/>
        <a:lstStyle/>
        <a:p>
          <a:r>
            <a:rPr lang="de-DE" sz="1800" dirty="0"/>
            <a:t>Operational Model </a:t>
          </a:r>
          <a:r>
            <a:rPr lang="de-DE" sz="1800" dirty="0" err="1"/>
            <a:t>for</a:t>
          </a:r>
          <a:r>
            <a:rPr lang="de-DE" sz="1800" dirty="0"/>
            <a:t> Smart Home </a:t>
          </a:r>
          <a:r>
            <a:rPr lang="de-DE" sz="1800" dirty="0" err="1"/>
            <a:t>IoT</a:t>
          </a:r>
          <a:endParaRPr lang="en-US" sz="1800" dirty="0"/>
        </a:p>
      </dgm:t>
    </dgm:pt>
    <dgm:pt modelId="{91104B1E-FBE9-41F7-8244-ADBD7BC64B97}" type="parTrans" cxnId="{ACA28F5D-D800-47FC-BF7C-605D4A1501E7}">
      <dgm:prSet/>
      <dgm:spPr/>
      <dgm:t>
        <a:bodyPr/>
        <a:lstStyle/>
        <a:p>
          <a:endParaRPr lang="en-US"/>
        </a:p>
      </dgm:t>
    </dgm:pt>
    <dgm:pt modelId="{C6DDD9D6-7ADF-45A1-A96F-42E1A78BFC97}" type="sibTrans" cxnId="{ACA28F5D-D800-47FC-BF7C-605D4A1501E7}">
      <dgm:prSet/>
      <dgm:spPr/>
      <dgm:t>
        <a:bodyPr/>
        <a:lstStyle/>
        <a:p>
          <a:endParaRPr lang="en-US"/>
        </a:p>
      </dgm:t>
    </dgm:pt>
    <dgm:pt modelId="{2F182764-D9D2-46C3-8198-7FF3597C4B86}">
      <dgm:prSet custT="1"/>
      <dgm:spPr/>
      <dgm:t>
        <a:bodyPr/>
        <a:lstStyle/>
        <a:p>
          <a:r>
            <a:rPr lang="de-DE" sz="1800" dirty="0"/>
            <a:t>Administrative Model </a:t>
          </a:r>
          <a:r>
            <a:rPr lang="de-DE" sz="1800" dirty="0" err="1"/>
            <a:t>for</a:t>
          </a:r>
          <a:r>
            <a:rPr lang="de-DE" sz="1800" dirty="0"/>
            <a:t> Smart Home </a:t>
          </a:r>
          <a:r>
            <a:rPr lang="de-DE" sz="1800" dirty="0" err="1"/>
            <a:t>IoT</a:t>
          </a:r>
          <a:endParaRPr lang="en-US" sz="1800" dirty="0"/>
        </a:p>
      </dgm:t>
    </dgm:pt>
    <dgm:pt modelId="{00848FC7-5FD8-445D-94C8-6563E1AEDFEF}" type="parTrans" cxnId="{86A285C6-27DC-4DB0-9520-55909449C396}">
      <dgm:prSet/>
      <dgm:spPr/>
      <dgm:t>
        <a:bodyPr/>
        <a:lstStyle/>
        <a:p>
          <a:endParaRPr lang="en-US"/>
        </a:p>
      </dgm:t>
    </dgm:pt>
    <dgm:pt modelId="{D8D0568A-776F-4C2A-929C-3CB759C67258}" type="sibTrans" cxnId="{86A285C6-27DC-4DB0-9520-55909449C396}">
      <dgm:prSet/>
      <dgm:spPr/>
      <dgm:t>
        <a:bodyPr/>
        <a:lstStyle/>
        <a:p>
          <a:endParaRPr lang="en-US"/>
        </a:p>
      </dgm:t>
    </dgm:pt>
    <dgm:pt modelId="{9E508630-F658-49AA-85CA-69F1A4A26F7B}">
      <dgm:prSet custT="1"/>
      <dgm:spPr/>
      <dgm:t>
        <a:bodyPr/>
        <a:lstStyle/>
        <a:p>
          <a:r>
            <a:rPr lang="en-US" sz="1800" dirty="0"/>
            <a:t>RBAC Administrative Policy Model</a:t>
          </a:r>
        </a:p>
      </dgm:t>
    </dgm:pt>
    <dgm:pt modelId="{FAB7BED3-32CE-4DF8-947F-BAE7655F836E}" type="parTrans" cxnId="{A4756794-6F3A-41C2-8B77-E9B3822561FB}">
      <dgm:prSet/>
      <dgm:spPr/>
      <dgm:t>
        <a:bodyPr/>
        <a:lstStyle/>
        <a:p>
          <a:endParaRPr lang="en-US"/>
        </a:p>
      </dgm:t>
    </dgm:pt>
    <dgm:pt modelId="{1B6D44C5-F97D-48CB-9AE4-61188F3E802A}" type="sibTrans" cxnId="{A4756794-6F3A-41C2-8B77-E9B3822561FB}">
      <dgm:prSet/>
      <dgm:spPr/>
      <dgm:t>
        <a:bodyPr/>
        <a:lstStyle/>
        <a:p>
          <a:endParaRPr lang="en-US"/>
        </a:p>
      </dgm:t>
    </dgm:pt>
    <dgm:pt modelId="{24C88B37-B831-48B4-9B08-827AC2A03A07}">
      <dgm:prSet custT="1"/>
      <dgm:spPr/>
      <dgm:t>
        <a:bodyPr/>
        <a:lstStyle/>
        <a:p>
          <a:r>
            <a:rPr lang="de-DE" sz="2000" dirty="0" err="1">
              <a:solidFill>
                <a:srgbClr val="FF0000"/>
              </a:solidFill>
            </a:rPr>
            <a:t>Conclusion</a:t>
          </a:r>
          <a:r>
            <a:rPr lang="de-DE" sz="2000" dirty="0">
              <a:solidFill>
                <a:srgbClr val="FF0000"/>
              </a:solidFill>
            </a:rPr>
            <a:t> </a:t>
          </a:r>
          <a:r>
            <a:rPr lang="de-DE" sz="2000" dirty="0" err="1">
              <a:solidFill>
                <a:srgbClr val="FF0000"/>
              </a:solidFill>
            </a:rPr>
            <a:t>and</a:t>
          </a:r>
          <a:r>
            <a:rPr lang="de-DE" sz="2000" dirty="0">
              <a:solidFill>
                <a:srgbClr val="FF0000"/>
              </a:solidFill>
            </a:rPr>
            <a:t> Future Work</a:t>
          </a:r>
          <a:endParaRPr lang="en-US" sz="2000" dirty="0">
            <a:solidFill>
              <a:srgbClr val="FF0000"/>
            </a:solidFill>
          </a:endParaRPr>
        </a:p>
      </dgm:t>
    </dgm:pt>
    <dgm:pt modelId="{707CB9F7-B581-420E-834F-AC7348B448BE}" type="parTrans" cxnId="{544330B8-A1A6-42B9-B43D-FBB581F67D3E}">
      <dgm:prSet/>
      <dgm:spPr/>
      <dgm:t>
        <a:bodyPr/>
        <a:lstStyle/>
        <a:p>
          <a:endParaRPr lang="en-US"/>
        </a:p>
      </dgm:t>
    </dgm:pt>
    <dgm:pt modelId="{8054A265-6F61-4BA9-9725-41047AF9171C}" type="sibTrans" cxnId="{544330B8-A1A6-42B9-B43D-FBB581F67D3E}">
      <dgm:prSet/>
      <dgm:spPr/>
      <dgm:t>
        <a:bodyPr/>
        <a:lstStyle/>
        <a:p>
          <a:endParaRPr lang="en-US"/>
        </a:p>
      </dgm:t>
    </dgm:pt>
    <dgm:pt modelId="{596D63EF-9B74-4718-BE12-EBF259EA666F}">
      <dgm:prSet custT="1"/>
      <dgm:spPr/>
      <dgm:t>
        <a:bodyPr/>
        <a:lstStyle/>
        <a:p>
          <a:r>
            <a:rPr lang="en-US" sz="1800" dirty="0"/>
            <a:t>What could be done?</a:t>
          </a:r>
        </a:p>
      </dgm:t>
    </dgm:pt>
    <dgm:pt modelId="{487A314E-47C6-4F30-BDDE-6D7C55E9BDD6}" type="parTrans" cxnId="{849B88A1-694E-4DD2-A991-4A3018EDFB9C}">
      <dgm:prSet/>
      <dgm:spPr/>
      <dgm:t>
        <a:bodyPr/>
        <a:lstStyle/>
        <a:p>
          <a:endParaRPr lang="en-US"/>
        </a:p>
      </dgm:t>
    </dgm:pt>
    <dgm:pt modelId="{7AB2B767-A130-4D7B-A3B5-13F837FCC204}" type="sibTrans" cxnId="{849B88A1-694E-4DD2-A991-4A3018EDFB9C}">
      <dgm:prSet/>
      <dgm:spPr/>
      <dgm:t>
        <a:bodyPr/>
        <a:lstStyle/>
        <a:p>
          <a:endParaRPr lang="en-US"/>
        </a:p>
      </dgm:t>
    </dgm:pt>
    <dgm:pt modelId="{8B006F9F-AE38-7F4E-AB9B-FB2A7994E0B5}">
      <dgm:prSet custT="1"/>
      <dgm:spPr/>
      <dgm:t>
        <a:bodyPr/>
        <a:lstStyle/>
        <a:p>
          <a:pPr rtl="0"/>
          <a:r>
            <a:rPr lang="en-US" sz="1800" dirty="0"/>
            <a:t>EGRBAC Model Introduction</a:t>
          </a:r>
        </a:p>
      </dgm:t>
    </dgm:pt>
    <dgm:pt modelId="{82BCD829-826E-F44B-B18C-CD627EBC2CD0}" type="parTrans" cxnId="{EB246E5B-A6E5-1946-9119-37C4E2F3CAE8}">
      <dgm:prSet/>
      <dgm:spPr/>
      <dgm:t>
        <a:bodyPr/>
        <a:lstStyle/>
        <a:p>
          <a:endParaRPr lang="en-US"/>
        </a:p>
      </dgm:t>
    </dgm:pt>
    <dgm:pt modelId="{4AACD97A-927E-EF47-BDDC-D0E3B5B23847}" type="sibTrans" cxnId="{EB246E5B-A6E5-1946-9119-37C4E2F3CAE8}">
      <dgm:prSet/>
      <dgm:spPr/>
      <dgm:t>
        <a:bodyPr/>
        <a:lstStyle/>
        <a:p>
          <a:endParaRPr lang="en-US"/>
        </a:p>
      </dgm:t>
    </dgm:pt>
    <dgm:pt modelId="{23BD3DA7-7E50-CC4F-B28D-E2C1833ECCEE}">
      <dgm:prSet custT="1"/>
      <dgm:spPr/>
      <dgm:t>
        <a:bodyPr/>
        <a:lstStyle/>
        <a:p>
          <a:pPr rtl="0"/>
          <a:r>
            <a:rPr lang="en-US" sz="1800" dirty="0"/>
            <a:t>Administrative Use Case</a:t>
          </a:r>
        </a:p>
      </dgm:t>
    </dgm:pt>
    <dgm:pt modelId="{2A3347A6-95A6-D744-AB79-E6FFD407B448}" type="parTrans" cxnId="{03E9FB5C-A0F7-1D42-8FE1-9489F9BEB49C}">
      <dgm:prSet/>
      <dgm:spPr/>
      <dgm:t>
        <a:bodyPr/>
        <a:lstStyle/>
        <a:p>
          <a:endParaRPr lang="en-US"/>
        </a:p>
      </dgm:t>
    </dgm:pt>
    <dgm:pt modelId="{024F191A-D87B-524B-9588-21ED514678EF}" type="sibTrans" cxnId="{03E9FB5C-A0F7-1D42-8FE1-9489F9BEB49C}">
      <dgm:prSet/>
      <dgm:spPr/>
      <dgm:t>
        <a:bodyPr/>
        <a:lstStyle/>
        <a:p>
          <a:endParaRPr lang="en-US"/>
        </a:p>
      </dgm:t>
    </dgm:pt>
    <dgm:pt modelId="{E0A74636-BB84-4D42-A34B-F2B1520DD2F7}">
      <dgm:prSet custT="1"/>
      <dgm:spPr/>
      <dgm:t>
        <a:bodyPr/>
        <a:lstStyle/>
        <a:p>
          <a:pPr rtl="0"/>
          <a:r>
            <a:rPr lang="en-US" sz="1800" dirty="0"/>
            <a:t>Proposed Model’s Properties and Restrictions</a:t>
          </a:r>
        </a:p>
      </dgm:t>
    </dgm:pt>
    <dgm:pt modelId="{814431B5-115E-AF45-9E6E-EDECA671605F}" type="parTrans" cxnId="{B5027DCA-9D6D-CC49-9103-E96935848272}">
      <dgm:prSet/>
      <dgm:spPr/>
      <dgm:t>
        <a:bodyPr/>
        <a:lstStyle/>
        <a:p>
          <a:endParaRPr lang="en-US"/>
        </a:p>
      </dgm:t>
    </dgm:pt>
    <dgm:pt modelId="{7220A5FD-DF44-414F-A5B0-B0BC9CDF07A1}" type="sibTrans" cxnId="{B5027DCA-9D6D-CC49-9103-E96935848272}">
      <dgm:prSet/>
      <dgm:spPr/>
      <dgm:t>
        <a:bodyPr/>
        <a:lstStyle/>
        <a:p>
          <a:endParaRPr lang="en-US"/>
        </a:p>
      </dgm:t>
    </dgm:pt>
    <dgm:pt modelId="{97B4568C-E6B8-5541-BC82-35F4D5A0BAFD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Role-Base Access Control (RBAC)</a:t>
          </a:r>
        </a:p>
      </dgm:t>
    </dgm:pt>
    <dgm:pt modelId="{2DBEC779-605C-F246-8BD3-344DB125C921}" type="parTrans" cxnId="{D225D7DB-FB50-5A4A-AE11-33B38F56DA08}">
      <dgm:prSet/>
      <dgm:spPr/>
      <dgm:t>
        <a:bodyPr/>
        <a:lstStyle/>
        <a:p>
          <a:endParaRPr lang="en-US"/>
        </a:p>
      </dgm:t>
    </dgm:pt>
    <dgm:pt modelId="{EF339D98-817F-3A46-8208-3011E6105DA8}" type="sibTrans" cxnId="{D225D7DB-FB50-5A4A-AE11-33B38F56DA08}">
      <dgm:prSet/>
      <dgm:spPr/>
      <dgm:t>
        <a:bodyPr/>
        <a:lstStyle/>
        <a:p>
          <a:endParaRPr lang="en-US"/>
        </a:p>
      </dgm:t>
    </dgm:pt>
    <dgm:pt modelId="{D7FF5F66-6424-2949-8BA2-5B06F577EB6F}" type="pres">
      <dgm:prSet presAssocID="{E5A01E04-3BF6-4AF2-99A3-048B3237053F}" presName="linear" presStyleCnt="0">
        <dgm:presLayoutVars>
          <dgm:dir/>
          <dgm:animLvl val="lvl"/>
          <dgm:resizeHandles val="exact"/>
        </dgm:presLayoutVars>
      </dgm:prSet>
      <dgm:spPr/>
    </dgm:pt>
    <dgm:pt modelId="{8D5F785D-C94B-AE4E-A467-3D80E3A1173B}" type="pres">
      <dgm:prSet presAssocID="{7C0CDA2B-4D32-4609-9EC2-6A432BB73869}" presName="parentLin" presStyleCnt="0"/>
      <dgm:spPr/>
    </dgm:pt>
    <dgm:pt modelId="{6DA8E7F8-8823-DD46-9827-E82D0812F654}" type="pres">
      <dgm:prSet presAssocID="{7C0CDA2B-4D32-4609-9EC2-6A432BB73869}" presName="parentLeftMargin" presStyleLbl="node1" presStyleIdx="0" presStyleCnt="3"/>
      <dgm:spPr/>
    </dgm:pt>
    <dgm:pt modelId="{D36E18D1-0D51-F74E-A9E9-6278833C96B0}" type="pres">
      <dgm:prSet presAssocID="{7C0CDA2B-4D32-4609-9EC2-6A432BB738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8999E5-9C06-2D43-B94D-0C4C7D95C717}" type="pres">
      <dgm:prSet presAssocID="{7C0CDA2B-4D32-4609-9EC2-6A432BB73869}" presName="negativeSpace" presStyleCnt="0"/>
      <dgm:spPr/>
    </dgm:pt>
    <dgm:pt modelId="{EE03E952-F2EE-7549-AD29-C8EDFB1011A8}" type="pres">
      <dgm:prSet presAssocID="{7C0CDA2B-4D32-4609-9EC2-6A432BB73869}" presName="childText" presStyleLbl="conFgAcc1" presStyleIdx="0" presStyleCnt="3">
        <dgm:presLayoutVars>
          <dgm:bulletEnabled val="1"/>
        </dgm:presLayoutVars>
      </dgm:prSet>
      <dgm:spPr/>
    </dgm:pt>
    <dgm:pt modelId="{429CF152-FEC1-A547-8677-83B8A50163FF}" type="pres">
      <dgm:prSet presAssocID="{9909172D-1DD7-4025-A905-60A6BA61582E}" presName="spaceBetweenRectangles" presStyleCnt="0"/>
      <dgm:spPr/>
    </dgm:pt>
    <dgm:pt modelId="{3C110D6B-A6CA-8A4C-A8D0-CC2F125CB4ED}" type="pres">
      <dgm:prSet presAssocID="{C62BB7D3-BDCC-458C-8E1E-EEEF3E46813B}" presName="parentLin" presStyleCnt="0"/>
      <dgm:spPr/>
    </dgm:pt>
    <dgm:pt modelId="{352F95FF-7A7F-9441-8DCB-E2763D08BB8E}" type="pres">
      <dgm:prSet presAssocID="{C62BB7D3-BDCC-458C-8E1E-EEEF3E46813B}" presName="parentLeftMargin" presStyleLbl="node1" presStyleIdx="0" presStyleCnt="3"/>
      <dgm:spPr/>
    </dgm:pt>
    <dgm:pt modelId="{8EE6F7CF-836A-F54A-B89F-62371AFE45DC}" type="pres">
      <dgm:prSet presAssocID="{C62BB7D3-BDCC-458C-8E1E-EEEF3E4681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5755E6-2D07-EC43-813C-EA48C25180FC}" type="pres">
      <dgm:prSet presAssocID="{C62BB7D3-BDCC-458C-8E1E-EEEF3E46813B}" presName="negativeSpace" presStyleCnt="0"/>
      <dgm:spPr/>
    </dgm:pt>
    <dgm:pt modelId="{B84C6D03-500B-5D42-9C87-A9BC11ECC58B}" type="pres">
      <dgm:prSet presAssocID="{C62BB7D3-BDCC-458C-8E1E-EEEF3E46813B}" presName="childText" presStyleLbl="conFgAcc1" presStyleIdx="1" presStyleCnt="3">
        <dgm:presLayoutVars>
          <dgm:bulletEnabled val="1"/>
        </dgm:presLayoutVars>
      </dgm:prSet>
      <dgm:spPr/>
    </dgm:pt>
    <dgm:pt modelId="{0276B920-98B0-054D-BACF-417B6922F1CB}" type="pres">
      <dgm:prSet presAssocID="{A232A35D-8AEB-4226-81BE-E8D48C89C2BE}" presName="spaceBetweenRectangles" presStyleCnt="0"/>
      <dgm:spPr/>
    </dgm:pt>
    <dgm:pt modelId="{E8EBEAC8-5EEB-0240-9AB9-83AAFE9389B5}" type="pres">
      <dgm:prSet presAssocID="{24C88B37-B831-48B4-9B08-827AC2A03A07}" presName="parentLin" presStyleCnt="0"/>
      <dgm:spPr/>
    </dgm:pt>
    <dgm:pt modelId="{36F0007F-2319-6848-8843-845AAFAD7270}" type="pres">
      <dgm:prSet presAssocID="{24C88B37-B831-48B4-9B08-827AC2A03A07}" presName="parentLeftMargin" presStyleLbl="node1" presStyleIdx="1" presStyleCnt="3"/>
      <dgm:spPr/>
    </dgm:pt>
    <dgm:pt modelId="{F0ED5184-3E74-234B-8BAA-8072B19D9CE5}" type="pres">
      <dgm:prSet presAssocID="{24C88B37-B831-48B4-9B08-827AC2A03A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064194-5BEF-9648-9D84-9D978FD8C4F9}" type="pres">
      <dgm:prSet presAssocID="{24C88B37-B831-48B4-9B08-827AC2A03A07}" presName="negativeSpace" presStyleCnt="0"/>
      <dgm:spPr/>
    </dgm:pt>
    <dgm:pt modelId="{E61DF2B1-ACED-6C49-B91B-7D92061E4EB9}" type="pres">
      <dgm:prSet presAssocID="{24C88B37-B831-48B4-9B08-827AC2A03A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590204-3054-4EB9-ACFF-F91942F3A3FB}" srcId="{E5A01E04-3BF6-4AF2-99A3-048B3237053F}" destId="{7C0CDA2B-4D32-4609-9EC2-6A432BB73869}" srcOrd="0" destOrd="0" parTransId="{B9A83C05-08B3-49F2-A048-65138F49545F}" sibTransId="{9909172D-1DD7-4025-A905-60A6BA61582E}"/>
    <dgm:cxn modelId="{6D32010D-05BE-B14C-8AB7-AA1DC7F7DFC8}" type="presOf" srcId="{C62BB7D3-BDCC-458C-8E1E-EEEF3E46813B}" destId="{8EE6F7CF-836A-F54A-B89F-62371AFE45DC}" srcOrd="1" destOrd="0" presId="urn:microsoft.com/office/officeart/2005/8/layout/list1"/>
    <dgm:cxn modelId="{D80AFD1A-75A4-684C-A0C2-DD8288093409}" type="presOf" srcId="{97B4568C-E6B8-5541-BC82-35F4D5A0BAFD}" destId="{EE03E952-F2EE-7549-AD29-C8EDFB1011A8}" srcOrd="0" destOrd="1" presId="urn:microsoft.com/office/officeart/2005/8/layout/list1"/>
    <dgm:cxn modelId="{D9EDDC20-DE65-5140-9905-5ACDACF56719}" type="presOf" srcId="{7C0CDA2B-4D32-4609-9EC2-6A432BB73869}" destId="{6DA8E7F8-8823-DD46-9827-E82D0812F654}" srcOrd="0" destOrd="0" presId="urn:microsoft.com/office/officeart/2005/8/layout/list1"/>
    <dgm:cxn modelId="{EB246E5B-A6E5-1946-9119-37C4E2F3CAE8}" srcId="{CAC0C482-4D76-4639-BA80-E467A3EF745E}" destId="{8B006F9F-AE38-7F4E-AB9B-FB2A7994E0B5}" srcOrd="0" destOrd="0" parTransId="{82BCD829-826E-F44B-B18C-CD627EBC2CD0}" sibTransId="{4AACD97A-927E-EF47-BDDC-D0E3B5B23847}"/>
    <dgm:cxn modelId="{03E9FB5C-A0F7-1D42-8FE1-9489F9BEB49C}" srcId="{2F182764-D9D2-46C3-8198-7FF3597C4B86}" destId="{23BD3DA7-7E50-CC4F-B28D-E2C1833ECCEE}" srcOrd="1" destOrd="0" parTransId="{2A3347A6-95A6-D744-AB79-E6FFD407B448}" sibTransId="{024F191A-D87B-524B-9588-21ED514678EF}"/>
    <dgm:cxn modelId="{ACA28F5D-D800-47FC-BF7C-605D4A1501E7}" srcId="{C62BB7D3-BDCC-458C-8E1E-EEEF3E46813B}" destId="{CAC0C482-4D76-4639-BA80-E467A3EF745E}" srcOrd="0" destOrd="0" parTransId="{91104B1E-FBE9-41F7-8244-ADBD7BC64B97}" sibTransId="{C6DDD9D6-7ADF-45A1-A96F-42E1A78BFC97}"/>
    <dgm:cxn modelId="{5CD12B6A-00F5-0E40-89A0-50CDC911EB37}" type="presOf" srcId="{2F182764-D9D2-46C3-8198-7FF3597C4B86}" destId="{B84C6D03-500B-5D42-9C87-A9BC11ECC58B}" srcOrd="0" destOrd="2" presId="urn:microsoft.com/office/officeart/2005/8/layout/list1"/>
    <dgm:cxn modelId="{FE187173-7452-7A4A-A6AF-A128A55D3246}" type="presOf" srcId="{E5A01E04-3BF6-4AF2-99A3-048B3237053F}" destId="{D7FF5F66-6424-2949-8BA2-5B06F577EB6F}" srcOrd="0" destOrd="0" presId="urn:microsoft.com/office/officeart/2005/8/layout/list1"/>
    <dgm:cxn modelId="{F729B878-05BA-4128-BAB1-70EB3F6C99E3}" srcId="{E5A01E04-3BF6-4AF2-99A3-048B3237053F}" destId="{C62BB7D3-BDCC-458C-8E1E-EEEF3E46813B}" srcOrd="1" destOrd="0" parTransId="{96F96070-31ED-490C-A88F-3CF115EC9C41}" sibTransId="{A232A35D-8AEB-4226-81BE-E8D48C89C2BE}"/>
    <dgm:cxn modelId="{8C833082-2039-C346-A479-E71E62E765A1}" type="presOf" srcId="{E0A74636-BB84-4D42-A34B-F2B1520DD2F7}" destId="{B84C6D03-500B-5D42-9C87-A9BC11ECC58B}" srcOrd="0" destOrd="5" presId="urn:microsoft.com/office/officeart/2005/8/layout/list1"/>
    <dgm:cxn modelId="{45E31184-E7A4-1F4F-8C50-089EBE9CCD26}" type="presOf" srcId="{8B006F9F-AE38-7F4E-AB9B-FB2A7994E0B5}" destId="{B84C6D03-500B-5D42-9C87-A9BC11ECC58B}" srcOrd="0" destOrd="1" presId="urn:microsoft.com/office/officeart/2005/8/layout/list1"/>
    <dgm:cxn modelId="{9872FD8B-CE8B-6F45-A124-AA2495132051}" type="presOf" srcId="{C62BB7D3-BDCC-458C-8E1E-EEEF3E46813B}" destId="{352F95FF-7A7F-9441-8DCB-E2763D08BB8E}" srcOrd="0" destOrd="0" presId="urn:microsoft.com/office/officeart/2005/8/layout/list1"/>
    <dgm:cxn modelId="{AE892E8F-9283-A849-806F-D6D27BA512C0}" type="presOf" srcId="{23BD3DA7-7E50-CC4F-B28D-E2C1833ECCEE}" destId="{B84C6D03-500B-5D42-9C87-A9BC11ECC58B}" srcOrd="0" destOrd="4" presId="urn:microsoft.com/office/officeart/2005/8/layout/list1"/>
    <dgm:cxn modelId="{A4756794-6F3A-41C2-8B77-E9B3822561FB}" srcId="{2F182764-D9D2-46C3-8198-7FF3597C4B86}" destId="{9E508630-F658-49AA-85CA-69F1A4A26F7B}" srcOrd="0" destOrd="0" parTransId="{FAB7BED3-32CE-4DF8-947F-BAE7655F836E}" sibTransId="{1B6D44C5-F97D-48CB-9AE4-61188F3E802A}"/>
    <dgm:cxn modelId="{58145F96-257D-1041-94BC-2ACB721D0C41}" type="presOf" srcId="{596D63EF-9B74-4718-BE12-EBF259EA666F}" destId="{E61DF2B1-ACED-6C49-B91B-7D92061E4EB9}" srcOrd="0" destOrd="0" presId="urn:microsoft.com/office/officeart/2005/8/layout/list1"/>
    <dgm:cxn modelId="{849B88A1-694E-4DD2-A991-4A3018EDFB9C}" srcId="{24C88B37-B831-48B4-9B08-827AC2A03A07}" destId="{596D63EF-9B74-4718-BE12-EBF259EA666F}" srcOrd="0" destOrd="0" parTransId="{487A314E-47C6-4F30-BDDE-6D7C55E9BDD6}" sibTransId="{7AB2B767-A130-4D7B-A3B5-13F837FCC204}"/>
    <dgm:cxn modelId="{13FBCAA1-25A6-404E-9E81-1BDF61B9EA70}" type="presOf" srcId="{CAC0C482-4D76-4639-BA80-E467A3EF745E}" destId="{B84C6D03-500B-5D42-9C87-A9BC11ECC58B}" srcOrd="0" destOrd="0" presId="urn:microsoft.com/office/officeart/2005/8/layout/list1"/>
    <dgm:cxn modelId="{B335D2A5-1EAA-1449-9B34-CDB46BE7FA4D}" type="presOf" srcId="{F86EBEB0-59EA-430E-8FC1-650A4E35DE4F}" destId="{EE03E952-F2EE-7549-AD29-C8EDFB1011A8}" srcOrd="0" destOrd="0" presId="urn:microsoft.com/office/officeart/2005/8/layout/list1"/>
    <dgm:cxn modelId="{4349DEA6-9B93-4D9E-BCA4-81B456CAE2E1}" srcId="{7C0CDA2B-4D32-4609-9EC2-6A432BB73869}" destId="{F86EBEB0-59EA-430E-8FC1-650A4E35DE4F}" srcOrd="0" destOrd="0" parTransId="{72808267-9970-4D4D-99CC-0F212C958D61}" sibTransId="{E867DDD9-56E1-452B-B983-DB72BE0FD886}"/>
    <dgm:cxn modelId="{996E62B7-6D1D-CC44-A018-F936FEEC6D16}" type="presOf" srcId="{24C88B37-B831-48B4-9B08-827AC2A03A07}" destId="{F0ED5184-3E74-234B-8BAA-8072B19D9CE5}" srcOrd="1" destOrd="0" presId="urn:microsoft.com/office/officeart/2005/8/layout/list1"/>
    <dgm:cxn modelId="{544330B8-A1A6-42B9-B43D-FBB581F67D3E}" srcId="{E5A01E04-3BF6-4AF2-99A3-048B3237053F}" destId="{24C88B37-B831-48B4-9B08-827AC2A03A07}" srcOrd="2" destOrd="0" parTransId="{707CB9F7-B581-420E-834F-AC7348B448BE}" sibTransId="{8054A265-6F61-4BA9-9725-41047AF9171C}"/>
    <dgm:cxn modelId="{86A285C6-27DC-4DB0-9520-55909449C396}" srcId="{C62BB7D3-BDCC-458C-8E1E-EEEF3E46813B}" destId="{2F182764-D9D2-46C3-8198-7FF3597C4B86}" srcOrd="1" destOrd="0" parTransId="{00848FC7-5FD8-445D-94C8-6563E1AEDFEF}" sibTransId="{D8D0568A-776F-4C2A-929C-3CB759C67258}"/>
    <dgm:cxn modelId="{B5027DCA-9D6D-CC49-9103-E96935848272}" srcId="{2F182764-D9D2-46C3-8198-7FF3597C4B86}" destId="{E0A74636-BB84-4D42-A34B-F2B1520DD2F7}" srcOrd="2" destOrd="0" parTransId="{814431B5-115E-AF45-9E6E-EDECA671605F}" sibTransId="{7220A5FD-DF44-414F-A5B0-B0BC9CDF07A1}"/>
    <dgm:cxn modelId="{7BA54BD0-D2B7-104A-AE78-45BB1EE1DCD1}" type="presOf" srcId="{7C0CDA2B-4D32-4609-9EC2-6A432BB73869}" destId="{D36E18D1-0D51-F74E-A9E9-6278833C96B0}" srcOrd="1" destOrd="0" presId="urn:microsoft.com/office/officeart/2005/8/layout/list1"/>
    <dgm:cxn modelId="{D225D7DB-FB50-5A4A-AE11-33B38F56DA08}" srcId="{7C0CDA2B-4D32-4609-9EC2-6A432BB73869}" destId="{97B4568C-E6B8-5541-BC82-35F4D5A0BAFD}" srcOrd="1" destOrd="0" parTransId="{2DBEC779-605C-F246-8BD3-344DB125C921}" sibTransId="{EF339D98-817F-3A46-8208-3011E6105DA8}"/>
    <dgm:cxn modelId="{62770CE2-818E-C546-9B27-02C8C01F2289}" type="presOf" srcId="{9E508630-F658-49AA-85CA-69F1A4A26F7B}" destId="{B84C6D03-500B-5D42-9C87-A9BC11ECC58B}" srcOrd="0" destOrd="3" presId="urn:microsoft.com/office/officeart/2005/8/layout/list1"/>
    <dgm:cxn modelId="{9F34B5E5-F84B-0C49-AF05-586D80D132C9}" type="presOf" srcId="{24C88B37-B831-48B4-9B08-827AC2A03A07}" destId="{36F0007F-2319-6848-8843-845AAFAD7270}" srcOrd="0" destOrd="0" presId="urn:microsoft.com/office/officeart/2005/8/layout/list1"/>
    <dgm:cxn modelId="{192A0A7A-B25B-3D42-8A0C-9A918F827D31}" type="presParOf" srcId="{D7FF5F66-6424-2949-8BA2-5B06F577EB6F}" destId="{8D5F785D-C94B-AE4E-A467-3D80E3A1173B}" srcOrd="0" destOrd="0" presId="urn:microsoft.com/office/officeart/2005/8/layout/list1"/>
    <dgm:cxn modelId="{0A806C50-317B-8C48-A96E-91ABFC967058}" type="presParOf" srcId="{8D5F785D-C94B-AE4E-A467-3D80E3A1173B}" destId="{6DA8E7F8-8823-DD46-9827-E82D0812F654}" srcOrd="0" destOrd="0" presId="urn:microsoft.com/office/officeart/2005/8/layout/list1"/>
    <dgm:cxn modelId="{C1A40E04-4572-B84C-AAA3-22757411BBBE}" type="presParOf" srcId="{8D5F785D-C94B-AE4E-A467-3D80E3A1173B}" destId="{D36E18D1-0D51-F74E-A9E9-6278833C96B0}" srcOrd="1" destOrd="0" presId="urn:microsoft.com/office/officeart/2005/8/layout/list1"/>
    <dgm:cxn modelId="{4470CBAB-A9D0-CD4E-9565-63EF89469992}" type="presParOf" srcId="{D7FF5F66-6424-2949-8BA2-5B06F577EB6F}" destId="{D08999E5-9C06-2D43-B94D-0C4C7D95C717}" srcOrd="1" destOrd="0" presId="urn:microsoft.com/office/officeart/2005/8/layout/list1"/>
    <dgm:cxn modelId="{561F2B8B-4B53-E745-B648-35D39E2FAEC5}" type="presParOf" srcId="{D7FF5F66-6424-2949-8BA2-5B06F577EB6F}" destId="{EE03E952-F2EE-7549-AD29-C8EDFB1011A8}" srcOrd="2" destOrd="0" presId="urn:microsoft.com/office/officeart/2005/8/layout/list1"/>
    <dgm:cxn modelId="{159FFCE6-65C0-464C-9115-23AA15961C4F}" type="presParOf" srcId="{D7FF5F66-6424-2949-8BA2-5B06F577EB6F}" destId="{429CF152-FEC1-A547-8677-83B8A50163FF}" srcOrd="3" destOrd="0" presId="urn:microsoft.com/office/officeart/2005/8/layout/list1"/>
    <dgm:cxn modelId="{8A93809F-4D16-B546-97BF-C0C6F9B9FE42}" type="presParOf" srcId="{D7FF5F66-6424-2949-8BA2-5B06F577EB6F}" destId="{3C110D6B-A6CA-8A4C-A8D0-CC2F125CB4ED}" srcOrd="4" destOrd="0" presId="urn:microsoft.com/office/officeart/2005/8/layout/list1"/>
    <dgm:cxn modelId="{81587EDE-9104-C047-A0A4-1F9188AD6A89}" type="presParOf" srcId="{3C110D6B-A6CA-8A4C-A8D0-CC2F125CB4ED}" destId="{352F95FF-7A7F-9441-8DCB-E2763D08BB8E}" srcOrd="0" destOrd="0" presId="urn:microsoft.com/office/officeart/2005/8/layout/list1"/>
    <dgm:cxn modelId="{8E380DE8-AB16-604F-83AA-D072731C30E0}" type="presParOf" srcId="{3C110D6B-A6CA-8A4C-A8D0-CC2F125CB4ED}" destId="{8EE6F7CF-836A-F54A-B89F-62371AFE45DC}" srcOrd="1" destOrd="0" presId="urn:microsoft.com/office/officeart/2005/8/layout/list1"/>
    <dgm:cxn modelId="{178F9498-CDC1-E440-9BC1-3F90BEDFC259}" type="presParOf" srcId="{D7FF5F66-6424-2949-8BA2-5B06F577EB6F}" destId="{9D5755E6-2D07-EC43-813C-EA48C25180FC}" srcOrd="5" destOrd="0" presId="urn:microsoft.com/office/officeart/2005/8/layout/list1"/>
    <dgm:cxn modelId="{F0FAB65B-B61D-EA40-B2E4-965239B85BF4}" type="presParOf" srcId="{D7FF5F66-6424-2949-8BA2-5B06F577EB6F}" destId="{B84C6D03-500B-5D42-9C87-A9BC11ECC58B}" srcOrd="6" destOrd="0" presId="urn:microsoft.com/office/officeart/2005/8/layout/list1"/>
    <dgm:cxn modelId="{DE3D9F75-CCC7-E840-BFBE-3CE83032AE14}" type="presParOf" srcId="{D7FF5F66-6424-2949-8BA2-5B06F577EB6F}" destId="{0276B920-98B0-054D-BACF-417B6922F1CB}" srcOrd="7" destOrd="0" presId="urn:microsoft.com/office/officeart/2005/8/layout/list1"/>
    <dgm:cxn modelId="{F77DE5F5-E919-F14E-A232-6EBDDE9EE470}" type="presParOf" srcId="{D7FF5F66-6424-2949-8BA2-5B06F577EB6F}" destId="{E8EBEAC8-5EEB-0240-9AB9-83AAFE9389B5}" srcOrd="8" destOrd="0" presId="urn:microsoft.com/office/officeart/2005/8/layout/list1"/>
    <dgm:cxn modelId="{5E2C02B3-543C-8F47-9327-F295AD4C8FAF}" type="presParOf" srcId="{E8EBEAC8-5EEB-0240-9AB9-83AAFE9389B5}" destId="{36F0007F-2319-6848-8843-845AAFAD7270}" srcOrd="0" destOrd="0" presId="urn:microsoft.com/office/officeart/2005/8/layout/list1"/>
    <dgm:cxn modelId="{203D4084-0431-7049-BB25-2B41E1D26A6C}" type="presParOf" srcId="{E8EBEAC8-5EEB-0240-9AB9-83AAFE9389B5}" destId="{F0ED5184-3E74-234B-8BAA-8072B19D9CE5}" srcOrd="1" destOrd="0" presId="urn:microsoft.com/office/officeart/2005/8/layout/list1"/>
    <dgm:cxn modelId="{7351B0FA-3DEC-CF42-A97D-878FC57C7454}" type="presParOf" srcId="{D7FF5F66-6424-2949-8BA2-5B06F577EB6F}" destId="{F9064194-5BEF-9648-9D84-9D978FD8C4F9}" srcOrd="9" destOrd="0" presId="urn:microsoft.com/office/officeart/2005/8/layout/list1"/>
    <dgm:cxn modelId="{EDFB3727-5FB5-F745-8148-5722C55A467B}" type="presParOf" srcId="{D7FF5F66-6424-2949-8BA2-5B06F577EB6F}" destId="{E61DF2B1-ACED-6C49-B91B-7D92061E4E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3E952-F2EE-7549-AD29-C8EDFB1011A8}">
      <dsp:nvSpPr>
        <dsp:cNvPr id="0" name=""/>
        <dsp:cNvSpPr/>
      </dsp:nvSpPr>
      <dsp:spPr>
        <a:xfrm>
          <a:off x="0" y="275855"/>
          <a:ext cx="8063346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IoT Access Control Requirements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Role-Base Access Control (RBAC)</a:t>
          </a:r>
        </a:p>
      </dsp:txBody>
      <dsp:txXfrm>
        <a:off x="0" y="275855"/>
        <a:ext cx="8063346" cy="1044225"/>
      </dsp:txXfrm>
    </dsp:sp>
    <dsp:sp modelId="{D36E18D1-0D51-F74E-A9E9-6278833C96B0}">
      <dsp:nvSpPr>
        <dsp:cNvPr id="0" name=""/>
        <dsp:cNvSpPr/>
      </dsp:nvSpPr>
      <dsp:spPr>
        <a:xfrm>
          <a:off x="403167" y="24935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Introduction and Background</a:t>
          </a:r>
        </a:p>
      </dsp:txBody>
      <dsp:txXfrm>
        <a:off x="427665" y="49433"/>
        <a:ext cx="5595346" cy="452844"/>
      </dsp:txXfrm>
    </dsp:sp>
    <dsp:sp modelId="{B84C6D03-500B-5D42-9C87-A9BC11ECC58B}">
      <dsp:nvSpPr>
        <dsp:cNvPr id="0" name=""/>
        <dsp:cNvSpPr/>
      </dsp:nvSpPr>
      <dsp:spPr>
        <a:xfrm>
          <a:off x="0" y="1662800"/>
          <a:ext cx="8063346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Operational Model </a:t>
          </a:r>
          <a:r>
            <a:rPr lang="de-DE" sz="1800" kern="1200" dirty="0" err="1"/>
            <a:t>for</a:t>
          </a:r>
          <a:r>
            <a:rPr lang="de-DE" sz="1800" kern="1200" dirty="0"/>
            <a:t> Smart Home </a:t>
          </a:r>
          <a:r>
            <a:rPr lang="de-DE" sz="1800" kern="1200" dirty="0" err="1"/>
            <a:t>IoT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EGRBAC Model Introduction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Administrative Model </a:t>
          </a:r>
          <a:r>
            <a:rPr lang="de-DE" sz="1800" kern="1200" dirty="0" err="1"/>
            <a:t>for</a:t>
          </a:r>
          <a:r>
            <a:rPr lang="de-DE" sz="1800" kern="1200" dirty="0"/>
            <a:t> Smart Home </a:t>
          </a:r>
          <a:r>
            <a:rPr lang="de-DE" sz="1800" kern="1200" dirty="0" err="1"/>
            <a:t>IoT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RBAC Administrative Policy Model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Administrative Use Case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Proposed Model’s Properties and Restrictions</a:t>
          </a:r>
        </a:p>
      </dsp:txBody>
      <dsp:txXfrm>
        <a:off x="0" y="1662800"/>
        <a:ext cx="8063346" cy="2249100"/>
      </dsp:txXfrm>
    </dsp:sp>
    <dsp:sp modelId="{8EE6F7CF-836A-F54A-B89F-62371AFE45DC}">
      <dsp:nvSpPr>
        <dsp:cNvPr id="0" name=""/>
        <dsp:cNvSpPr/>
      </dsp:nvSpPr>
      <dsp:spPr>
        <a:xfrm>
          <a:off x="403167" y="1411880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RBAC Administrative Model for Smart Home IoT</a:t>
          </a:r>
        </a:p>
      </dsp:txBody>
      <dsp:txXfrm>
        <a:off x="427665" y="1436378"/>
        <a:ext cx="5595346" cy="452844"/>
      </dsp:txXfrm>
    </dsp:sp>
    <dsp:sp modelId="{E61DF2B1-ACED-6C49-B91B-7D92061E4EB9}">
      <dsp:nvSpPr>
        <dsp:cNvPr id="0" name=""/>
        <dsp:cNvSpPr/>
      </dsp:nvSpPr>
      <dsp:spPr>
        <a:xfrm>
          <a:off x="0" y="4254620"/>
          <a:ext cx="8063346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could be done?</a:t>
          </a:r>
        </a:p>
      </dsp:txBody>
      <dsp:txXfrm>
        <a:off x="0" y="4254620"/>
        <a:ext cx="8063346" cy="736312"/>
      </dsp:txXfrm>
    </dsp:sp>
    <dsp:sp modelId="{F0ED5184-3E74-234B-8BAA-8072B19D9CE5}">
      <dsp:nvSpPr>
        <dsp:cNvPr id="0" name=""/>
        <dsp:cNvSpPr/>
      </dsp:nvSpPr>
      <dsp:spPr>
        <a:xfrm>
          <a:off x="403167" y="4003700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Conclusion</a:t>
          </a:r>
          <a:r>
            <a:rPr lang="de-DE" sz="2000" kern="1200" dirty="0"/>
            <a:t> </a:t>
          </a:r>
          <a:r>
            <a:rPr lang="de-DE" sz="2000" kern="1200" dirty="0" err="1"/>
            <a:t>and</a:t>
          </a:r>
          <a:r>
            <a:rPr lang="de-DE" sz="2000" kern="1200" dirty="0"/>
            <a:t> Future Work</a:t>
          </a:r>
          <a:endParaRPr lang="en-US" sz="2000" kern="1200" dirty="0"/>
        </a:p>
      </dsp:txBody>
      <dsp:txXfrm>
        <a:off x="427665" y="4028198"/>
        <a:ext cx="5595346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E948F-B4CE-2142-9894-0E7009498303}">
      <dsp:nvSpPr>
        <dsp:cNvPr id="0" name=""/>
        <dsp:cNvSpPr/>
      </dsp:nvSpPr>
      <dsp:spPr>
        <a:xfrm>
          <a:off x="0" y="0"/>
          <a:ext cx="72684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3126-5D95-1D4A-8383-7275A2A17660}">
      <dsp:nvSpPr>
        <dsp:cNvPr id="0" name=""/>
        <dsp:cNvSpPr/>
      </dsp:nvSpPr>
      <dsp:spPr>
        <a:xfrm>
          <a:off x="0" y="2097"/>
          <a:ext cx="1371453" cy="14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Policy Specification</a:t>
          </a:r>
        </a:p>
      </dsp:txBody>
      <dsp:txXfrm>
        <a:off x="0" y="2097"/>
        <a:ext cx="1371453" cy="1430493"/>
      </dsp:txXfrm>
    </dsp:sp>
    <dsp:sp modelId="{63F59C61-A3F8-5549-AAEB-AABC6971679D}">
      <dsp:nvSpPr>
        <dsp:cNvPr id="0" name=""/>
        <dsp:cNvSpPr/>
      </dsp:nvSpPr>
      <dsp:spPr>
        <a:xfrm>
          <a:off x="1480479" y="35345"/>
          <a:ext cx="5705726" cy="66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Granularity</a:t>
          </a:r>
        </a:p>
      </dsp:txBody>
      <dsp:txXfrm>
        <a:off x="1480479" y="35345"/>
        <a:ext cx="5705726" cy="664956"/>
      </dsp:txXfrm>
    </dsp:sp>
    <dsp:sp modelId="{FBF4420C-1D97-7745-BCEE-0B19459874DD}">
      <dsp:nvSpPr>
        <dsp:cNvPr id="0" name=""/>
        <dsp:cNvSpPr/>
      </dsp:nvSpPr>
      <dsp:spPr>
        <a:xfrm>
          <a:off x="1371453" y="700301"/>
          <a:ext cx="5814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BA49E-7AAF-1642-91B6-729BC2604636}">
      <dsp:nvSpPr>
        <dsp:cNvPr id="0" name=""/>
        <dsp:cNvSpPr/>
      </dsp:nvSpPr>
      <dsp:spPr>
        <a:xfrm>
          <a:off x="1480479" y="733549"/>
          <a:ext cx="5705726" cy="66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Context Awareness</a:t>
          </a:r>
        </a:p>
      </dsp:txBody>
      <dsp:txXfrm>
        <a:off x="1480479" y="733549"/>
        <a:ext cx="5705726" cy="664956"/>
      </dsp:txXfrm>
    </dsp:sp>
    <dsp:sp modelId="{8B691A04-9703-3B48-84E2-D3531F80772D}">
      <dsp:nvSpPr>
        <dsp:cNvPr id="0" name=""/>
        <dsp:cNvSpPr/>
      </dsp:nvSpPr>
      <dsp:spPr>
        <a:xfrm>
          <a:off x="1371453" y="1398505"/>
          <a:ext cx="5814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CEA0C-F67D-E54E-A8B9-A37979B52F5A}">
      <dsp:nvSpPr>
        <dsp:cNvPr id="0" name=""/>
        <dsp:cNvSpPr/>
      </dsp:nvSpPr>
      <dsp:spPr>
        <a:xfrm>
          <a:off x="0" y="1432591"/>
          <a:ext cx="72684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57F9A-E8FF-EB43-A9DF-48DD69E412E9}">
      <dsp:nvSpPr>
        <dsp:cNvPr id="0" name=""/>
        <dsp:cNvSpPr/>
      </dsp:nvSpPr>
      <dsp:spPr>
        <a:xfrm>
          <a:off x="0" y="1432591"/>
          <a:ext cx="1453688" cy="14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Policy Management</a:t>
          </a:r>
        </a:p>
      </dsp:txBody>
      <dsp:txXfrm>
        <a:off x="0" y="1432591"/>
        <a:ext cx="1453688" cy="1430493"/>
      </dsp:txXfrm>
    </dsp:sp>
    <dsp:sp modelId="{80D2101D-AF06-184B-B188-F4E34C1C2B34}">
      <dsp:nvSpPr>
        <dsp:cNvPr id="0" name=""/>
        <dsp:cNvSpPr/>
      </dsp:nvSpPr>
      <dsp:spPr>
        <a:xfrm>
          <a:off x="1562714" y="1454942"/>
          <a:ext cx="5705726" cy="44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/>
            <a:t>Handling the complexity of Environment</a:t>
          </a:r>
        </a:p>
      </dsp:txBody>
      <dsp:txXfrm>
        <a:off x="1562714" y="1454942"/>
        <a:ext cx="5705726" cy="447029"/>
      </dsp:txXfrm>
    </dsp:sp>
    <dsp:sp modelId="{F8C8A5C8-7975-7A49-8576-FAFE95337F83}">
      <dsp:nvSpPr>
        <dsp:cNvPr id="0" name=""/>
        <dsp:cNvSpPr/>
      </dsp:nvSpPr>
      <dsp:spPr>
        <a:xfrm>
          <a:off x="1453688" y="1901971"/>
          <a:ext cx="5814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22BB-0007-3047-AC01-F56334F0B727}">
      <dsp:nvSpPr>
        <dsp:cNvPr id="0" name=""/>
        <dsp:cNvSpPr/>
      </dsp:nvSpPr>
      <dsp:spPr>
        <a:xfrm>
          <a:off x="1562714" y="1924323"/>
          <a:ext cx="5705726" cy="44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Usability</a:t>
          </a:r>
        </a:p>
      </dsp:txBody>
      <dsp:txXfrm>
        <a:off x="1562714" y="1924323"/>
        <a:ext cx="5705726" cy="447029"/>
      </dsp:txXfrm>
    </dsp:sp>
    <dsp:sp modelId="{7C7E86C1-666B-6A49-A56D-E40BC45E481C}">
      <dsp:nvSpPr>
        <dsp:cNvPr id="0" name=""/>
        <dsp:cNvSpPr/>
      </dsp:nvSpPr>
      <dsp:spPr>
        <a:xfrm>
          <a:off x="1453688" y="2371352"/>
          <a:ext cx="5814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EF463-C95B-2642-8C68-92A7A73AB9DA}">
      <dsp:nvSpPr>
        <dsp:cNvPr id="0" name=""/>
        <dsp:cNvSpPr/>
      </dsp:nvSpPr>
      <dsp:spPr>
        <a:xfrm>
          <a:off x="1562714" y="2393704"/>
          <a:ext cx="5705726" cy="44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Multi-domain Administration</a:t>
          </a:r>
        </a:p>
      </dsp:txBody>
      <dsp:txXfrm>
        <a:off x="1562714" y="2393704"/>
        <a:ext cx="5705726" cy="447029"/>
      </dsp:txXfrm>
    </dsp:sp>
    <dsp:sp modelId="{B0CCA472-8892-1746-8C64-B78F16F8A5C7}">
      <dsp:nvSpPr>
        <dsp:cNvPr id="0" name=""/>
        <dsp:cNvSpPr/>
      </dsp:nvSpPr>
      <dsp:spPr>
        <a:xfrm>
          <a:off x="1453688" y="2840733"/>
          <a:ext cx="5814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D6FD2-43EB-714E-BA67-1CE24635DDA8}">
      <dsp:nvSpPr>
        <dsp:cNvPr id="0" name=""/>
        <dsp:cNvSpPr/>
      </dsp:nvSpPr>
      <dsp:spPr>
        <a:xfrm>
          <a:off x="0" y="2863084"/>
          <a:ext cx="72684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B556B-78C1-FA4A-8550-8F1E35690C29}">
      <dsp:nvSpPr>
        <dsp:cNvPr id="0" name=""/>
        <dsp:cNvSpPr/>
      </dsp:nvSpPr>
      <dsp:spPr>
        <a:xfrm>
          <a:off x="0" y="2863084"/>
          <a:ext cx="1453688" cy="14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Policy Enforcement</a:t>
          </a:r>
        </a:p>
      </dsp:txBody>
      <dsp:txXfrm>
        <a:off x="0" y="2863084"/>
        <a:ext cx="1453688" cy="1430493"/>
      </dsp:txXfrm>
    </dsp:sp>
    <dsp:sp modelId="{372FE214-A049-8D47-B2AB-EB9083B135A1}">
      <dsp:nvSpPr>
        <dsp:cNvPr id="0" name=""/>
        <dsp:cNvSpPr/>
      </dsp:nvSpPr>
      <dsp:spPr>
        <a:xfrm>
          <a:off x="1562714" y="2885436"/>
          <a:ext cx="5705726" cy="44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/>
            <a:t>Minimum user involvement</a:t>
          </a:r>
        </a:p>
      </dsp:txBody>
      <dsp:txXfrm>
        <a:off x="1562714" y="2885436"/>
        <a:ext cx="5705726" cy="447029"/>
      </dsp:txXfrm>
    </dsp:sp>
    <dsp:sp modelId="{7B9FA7CE-0F76-2B45-8275-E4879487446D}">
      <dsp:nvSpPr>
        <dsp:cNvPr id="0" name=""/>
        <dsp:cNvSpPr/>
      </dsp:nvSpPr>
      <dsp:spPr>
        <a:xfrm>
          <a:off x="1453688" y="3332465"/>
          <a:ext cx="5814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212B-3312-124E-8282-25A250112E59}">
      <dsp:nvSpPr>
        <dsp:cNvPr id="0" name=""/>
        <dsp:cNvSpPr/>
      </dsp:nvSpPr>
      <dsp:spPr>
        <a:xfrm>
          <a:off x="1562714" y="3354817"/>
          <a:ext cx="5705726" cy="44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Light-weight</a:t>
          </a:r>
        </a:p>
      </dsp:txBody>
      <dsp:txXfrm>
        <a:off x="1562714" y="3354817"/>
        <a:ext cx="5705726" cy="447029"/>
      </dsp:txXfrm>
    </dsp:sp>
    <dsp:sp modelId="{D4520063-2E4B-2C4D-BAFD-D84CB4F8E8FE}">
      <dsp:nvSpPr>
        <dsp:cNvPr id="0" name=""/>
        <dsp:cNvSpPr/>
      </dsp:nvSpPr>
      <dsp:spPr>
        <a:xfrm>
          <a:off x="1453688" y="3801846"/>
          <a:ext cx="5814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99A85-E87C-724B-B0A1-CAE14091BF3A}">
      <dsp:nvSpPr>
        <dsp:cNvPr id="0" name=""/>
        <dsp:cNvSpPr/>
      </dsp:nvSpPr>
      <dsp:spPr>
        <a:xfrm>
          <a:off x="1562714" y="3824197"/>
          <a:ext cx="5705726" cy="44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Reliability and Availability</a:t>
          </a:r>
        </a:p>
      </dsp:txBody>
      <dsp:txXfrm>
        <a:off x="1562714" y="3824197"/>
        <a:ext cx="5705726" cy="447029"/>
      </dsp:txXfrm>
    </dsp:sp>
    <dsp:sp modelId="{69CF7767-2495-A042-8337-2542AE77D41B}">
      <dsp:nvSpPr>
        <dsp:cNvPr id="0" name=""/>
        <dsp:cNvSpPr/>
      </dsp:nvSpPr>
      <dsp:spPr>
        <a:xfrm>
          <a:off x="1453688" y="4271227"/>
          <a:ext cx="5814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3E952-F2EE-7549-AD29-C8EDFB1011A8}">
      <dsp:nvSpPr>
        <dsp:cNvPr id="0" name=""/>
        <dsp:cNvSpPr/>
      </dsp:nvSpPr>
      <dsp:spPr>
        <a:xfrm>
          <a:off x="0" y="275855"/>
          <a:ext cx="8063346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IoT Access Control Requirements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Role-Base Access Control (RBAC)</a:t>
          </a:r>
        </a:p>
      </dsp:txBody>
      <dsp:txXfrm>
        <a:off x="0" y="275855"/>
        <a:ext cx="8063346" cy="1044225"/>
      </dsp:txXfrm>
    </dsp:sp>
    <dsp:sp modelId="{D36E18D1-0D51-F74E-A9E9-6278833C96B0}">
      <dsp:nvSpPr>
        <dsp:cNvPr id="0" name=""/>
        <dsp:cNvSpPr/>
      </dsp:nvSpPr>
      <dsp:spPr>
        <a:xfrm>
          <a:off x="403167" y="24935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Introduction and Background</a:t>
          </a:r>
        </a:p>
      </dsp:txBody>
      <dsp:txXfrm>
        <a:off x="427665" y="49433"/>
        <a:ext cx="5595346" cy="452844"/>
      </dsp:txXfrm>
    </dsp:sp>
    <dsp:sp modelId="{B84C6D03-500B-5D42-9C87-A9BC11ECC58B}">
      <dsp:nvSpPr>
        <dsp:cNvPr id="0" name=""/>
        <dsp:cNvSpPr/>
      </dsp:nvSpPr>
      <dsp:spPr>
        <a:xfrm>
          <a:off x="0" y="1662800"/>
          <a:ext cx="8063346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Operational Model </a:t>
          </a:r>
          <a:r>
            <a:rPr lang="de-DE" sz="1800" kern="1200" dirty="0" err="1"/>
            <a:t>for</a:t>
          </a:r>
          <a:r>
            <a:rPr lang="de-DE" sz="1800" kern="1200" dirty="0"/>
            <a:t> Smart Home </a:t>
          </a:r>
          <a:r>
            <a:rPr lang="de-DE" sz="1800" kern="1200" dirty="0" err="1"/>
            <a:t>IoT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EGRBAC Model Introduction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Administrative Model </a:t>
          </a:r>
          <a:r>
            <a:rPr lang="de-DE" sz="1800" kern="1200" dirty="0" err="1"/>
            <a:t>for</a:t>
          </a:r>
          <a:r>
            <a:rPr lang="de-DE" sz="1800" kern="1200" dirty="0"/>
            <a:t> Smart Home </a:t>
          </a:r>
          <a:r>
            <a:rPr lang="de-DE" sz="1800" kern="1200" dirty="0" err="1"/>
            <a:t>IoT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RBAC Administrative Policy Model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Administrative Use Case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Proposed Model’s Properties and Restrictions</a:t>
          </a:r>
        </a:p>
      </dsp:txBody>
      <dsp:txXfrm>
        <a:off x="0" y="1662800"/>
        <a:ext cx="8063346" cy="2249100"/>
      </dsp:txXfrm>
    </dsp:sp>
    <dsp:sp modelId="{8EE6F7CF-836A-F54A-B89F-62371AFE45DC}">
      <dsp:nvSpPr>
        <dsp:cNvPr id="0" name=""/>
        <dsp:cNvSpPr/>
      </dsp:nvSpPr>
      <dsp:spPr>
        <a:xfrm>
          <a:off x="403167" y="1411880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RBAC Administrative Model for Smart Home IoT</a:t>
          </a:r>
        </a:p>
      </dsp:txBody>
      <dsp:txXfrm>
        <a:off x="427665" y="1436378"/>
        <a:ext cx="5595346" cy="452844"/>
      </dsp:txXfrm>
    </dsp:sp>
    <dsp:sp modelId="{E61DF2B1-ACED-6C49-B91B-7D92061E4EB9}">
      <dsp:nvSpPr>
        <dsp:cNvPr id="0" name=""/>
        <dsp:cNvSpPr/>
      </dsp:nvSpPr>
      <dsp:spPr>
        <a:xfrm>
          <a:off x="0" y="4254620"/>
          <a:ext cx="8063346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could be done?</a:t>
          </a:r>
        </a:p>
      </dsp:txBody>
      <dsp:txXfrm>
        <a:off x="0" y="4254620"/>
        <a:ext cx="8063346" cy="736312"/>
      </dsp:txXfrm>
    </dsp:sp>
    <dsp:sp modelId="{F0ED5184-3E74-234B-8BAA-8072B19D9CE5}">
      <dsp:nvSpPr>
        <dsp:cNvPr id="0" name=""/>
        <dsp:cNvSpPr/>
      </dsp:nvSpPr>
      <dsp:spPr>
        <a:xfrm>
          <a:off x="403167" y="4003700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Conclusion</a:t>
          </a:r>
          <a:r>
            <a:rPr lang="de-DE" sz="2000" kern="1200" dirty="0"/>
            <a:t> </a:t>
          </a:r>
          <a:r>
            <a:rPr lang="de-DE" sz="2000" kern="1200" dirty="0" err="1"/>
            <a:t>and</a:t>
          </a:r>
          <a:r>
            <a:rPr lang="de-DE" sz="2000" kern="1200" dirty="0"/>
            <a:t> Future Work</a:t>
          </a:r>
          <a:endParaRPr lang="en-US" sz="2000" kern="1200" dirty="0"/>
        </a:p>
      </dsp:txBody>
      <dsp:txXfrm>
        <a:off x="427665" y="4028198"/>
        <a:ext cx="559534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3E952-F2EE-7549-AD29-C8EDFB1011A8}">
      <dsp:nvSpPr>
        <dsp:cNvPr id="0" name=""/>
        <dsp:cNvSpPr/>
      </dsp:nvSpPr>
      <dsp:spPr>
        <a:xfrm>
          <a:off x="0" y="275855"/>
          <a:ext cx="8063346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IoT Access Control Requirements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Role-Base Access Control (RBAC)</a:t>
          </a:r>
        </a:p>
      </dsp:txBody>
      <dsp:txXfrm>
        <a:off x="0" y="275855"/>
        <a:ext cx="8063346" cy="1044225"/>
      </dsp:txXfrm>
    </dsp:sp>
    <dsp:sp modelId="{D36E18D1-0D51-F74E-A9E9-6278833C96B0}">
      <dsp:nvSpPr>
        <dsp:cNvPr id="0" name=""/>
        <dsp:cNvSpPr/>
      </dsp:nvSpPr>
      <dsp:spPr>
        <a:xfrm>
          <a:off x="403167" y="24935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Introduction and Background</a:t>
          </a:r>
        </a:p>
      </dsp:txBody>
      <dsp:txXfrm>
        <a:off x="427665" y="49433"/>
        <a:ext cx="5595346" cy="452844"/>
      </dsp:txXfrm>
    </dsp:sp>
    <dsp:sp modelId="{B84C6D03-500B-5D42-9C87-A9BC11ECC58B}">
      <dsp:nvSpPr>
        <dsp:cNvPr id="0" name=""/>
        <dsp:cNvSpPr/>
      </dsp:nvSpPr>
      <dsp:spPr>
        <a:xfrm>
          <a:off x="0" y="1662800"/>
          <a:ext cx="8063346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Operational Model </a:t>
          </a:r>
          <a:r>
            <a:rPr lang="de-DE" sz="1800" kern="1200" dirty="0" err="1"/>
            <a:t>for</a:t>
          </a:r>
          <a:r>
            <a:rPr lang="de-DE" sz="1800" kern="1200" dirty="0"/>
            <a:t> Smart Home </a:t>
          </a:r>
          <a:r>
            <a:rPr lang="de-DE" sz="1800" kern="1200" dirty="0" err="1"/>
            <a:t>IoT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EGRBAC Model Introduction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Administrative Model </a:t>
          </a:r>
          <a:r>
            <a:rPr lang="de-DE" sz="1800" kern="1200" dirty="0" err="1"/>
            <a:t>for</a:t>
          </a:r>
          <a:r>
            <a:rPr lang="de-DE" sz="1800" kern="1200" dirty="0"/>
            <a:t> Smart Home </a:t>
          </a:r>
          <a:r>
            <a:rPr lang="de-DE" sz="1800" kern="1200" dirty="0" err="1"/>
            <a:t>IoT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RBAC Administrative Policy Model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Administrative Use Case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Proposed Model’s Properties and Restrictions</a:t>
          </a:r>
        </a:p>
      </dsp:txBody>
      <dsp:txXfrm>
        <a:off x="0" y="1662800"/>
        <a:ext cx="8063346" cy="2249100"/>
      </dsp:txXfrm>
    </dsp:sp>
    <dsp:sp modelId="{8EE6F7CF-836A-F54A-B89F-62371AFE45DC}">
      <dsp:nvSpPr>
        <dsp:cNvPr id="0" name=""/>
        <dsp:cNvSpPr/>
      </dsp:nvSpPr>
      <dsp:spPr>
        <a:xfrm>
          <a:off x="403167" y="1411880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RBAC Administrative Model for Smart Home IoT</a:t>
          </a:r>
        </a:p>
      </dsp:txBody>
      <dsp:txXfrm>
        <a:off x="427665" y="1436378"/>
        <a:ext cx="5595346" cy="452844"/>
      </dsp:txXfrm>
    </dsp:sp>
    <dsp:sp modelId="{E61DF2B1-ACED-6C49-B91B-7D92061E4EB9}">
      <dsp:nvSpPr>
        <dsp:cNvPr id="0" name=""/>
        <dsp:cNvSpPr/>
      </dsp:nvSpPr>
      <dsp:spPr>
        <a:xfrm>
          <a:off x="0" y="4254620"/>
          <a:ext cx="8063346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05" tIns="354076" rIns="6258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could be done?</a:t>
          </a:r>
        </a:p>
      </dsp:txBody>
      <dsp:txXfrm>
        <a:off x="0" y="4254620"/>
        <a:ext cx="8063346" cy="736312"/>
      </dsp:txXfrm>
    </dsp:sp>
    <dsp:sp modelId="{F0ED5184-3E74-234B-8BAA-8072B19D9CE5}">
      <dsp:nvSpPr>
        <dsp:cNvPr id="0" name=""/>
        <dsp:cNvSpPr/>
      </dsp:nvSpPr>
      <dsp:spPr>
        <a:xfrm>
          <a:off x="403167" y="4003700"/>
          <a:ext cx="56443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43" tIns="0" rIns="213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>
              <a:solidFill>
                <a:srgbClr val="FF0000"/>
              </a:solidFill>
            </a:rPr>
            <a:t>Conclusion</a:t>
          </a:r>
          <a:r>
            <a:rPr lang="de-DE" sz="2000" kern="1200" dirty="0">
              <a:solidFill>
                <a:srgbClr val="FF0000"/>
              </a:solidFill>
            </a:rPr>
            <a:t> </a:t>
          </a:r>
          <a:r>
            <a:rPr lang="de-DE" sz="2000" kern="1200" dirty="0" err="1">
              <a:solidFill>
                <a:srgbClr val="FF0000"/>
              </a:solidFill>
            </a:rPr>
            <a:t>and</a:t>
          </a:r>
          <a:r>
            <a:rPr lang="de-DE" sz="2000" kern="1200" dirty="0">
              <a:solidFill>
                <a:srgbClr val="FF0000"/>
              </a:solidFill>
            </a:rPr>
            <a:t> Future Work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427665" y="4028198"/>
        <a:ext cx="5595346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7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7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2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7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unlimited.hamk.fi/yrittajyys-ja-liiketoiminta/smart-homes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diagramData" Target="../diagrams/data2.xml"/><Relationship Id="rId21" Type="http://schemas.openxmlformats.org/officeDocument/2006/relationships/image" Target="../media/image19.svg"/><Relationship Id="rId7" Type="http://schemas.microsoft.com/office/2007/relationships/diagramDrawing" Target="../diagrams/drawing2.xm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3.png"/><Relationship Id="rId21" Type="http://schemas.openxmlformats.org/officeDocument/2006/relationships/image" Target="../media/image39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59.png"/><Relationship Id="rId24" Type="http://schemas.openxmlformats.org/officeDocument/2006/relationships/image" Target="../media/image42.pn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58.png"/><Relationship Id="rId19" Type="http://schemas.openxmlformats.org/officeDocument/2006/relationships/image" Target="../media/image37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340" y="1604494"/>
            <a:ext cx="7513320" cy="4162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2060"/>
                </a:solidFill>
              </a:rPr>
              <a:t>Role-Based Administration of Role-Based Smart Home IoT</a:t>
            </a:r>
            <a:br>
              <a:rPr lang="en-US" sz="1800" b="1" i="1" baseline="30000" dirty="0">
                <a:solidFill>
                  <a:srgbClr val="2800F2"/>
                </a:solidFill>
                <a:effectLst>
                  <a:outerShdw blurRad="38100" dist="50800" dir="2700000" algn="tl">
                    <a:schemeClr val="bg1">
                      <a:lumMod val="75000"/>
                      <a:alpha val="61000"/>
                    </a:schemeClr>
                  </a:outerShdw>
                </a:effectLst>
                <a:latin typeface="Verdana" pitchFamily="34" charset="0"/>
              </a:rPr>
            </a:br>
            <a:br>
              <a:rPr lang="en-US" sz="1800" b="1" i="1" baseline="30000" dirty="0">
                <a:solidFill>
                  <a:srgbClr val="2800F2"/>
                </a:solidFill>
                <a:effectLst>
                  <a:outerShdw blurRad="38100" dist="50800" dir="2700000" algn="tl">
                    <a:schemeClr val="bg1">
                      <a:lumMod val="75000"/>
                      <a:alpha val="61000"/>
                    </a:schemeClr>
                  </a:outerShdw>
                </a:effectLst>
                <a:latin typeface="Verdana" pitchFamily="34" charset="0"/>
              </a:rPr>
            </a:br>
            <a:br>
              <a:rPr lang="en-US" sz="1800" b="1" i="1" baseline="30000" dirty="0">
                <a:solidFill>
                  <a:schemeClr val="bg1"/>
                </a:solidFill>
                <a:effectLst>
                  <a:outerShdw blurRad="38100" dist="50800" dir="2700000" algn="tl">
                    <a:schemeClr val="bg1">
                      <a:lumMod val="75000"/>
                      <a:alpha val="61000"/>
                    </a:schemeClr>
                  </a:outerShdw>
                </a:effectLst>
                <a:latin typeface="Verdana" pitchFamily="34" charset="0"/>
              </a:rPr>
            </a:br>
            <a:br>
              <a:rPr lang="en-US" sz="1800" b="1" i="1" baseline="30000" dirty="0">
                <a:solidFill>
                  <a:schemeClr val="bg1"/>
                </a:solidFill>
                <a:effectLst>
                  <a:outerShdw blurRad="38100" dist="50800" dir="2700000" algn="tl">
                    <a:schemeClr val="bg1">
                      <a:lumMod val="75000"/>
                      <a:alpha val="61000"/>
                    </a:schemeClr>
                  </a:outerShdw>
                </a:effectLst>
                <a:latin typeface="Verdana" pitchFamily="34" charset="0"/>
              </a:rPr>
            </a:br>
            <a:r>
              <a:rPr lang="en-US" sz="2400" dirty="0" err="1">
                <a:solidFill>
                  <a:srgbClr val="002060"/>
                </a:solidFill>
                <a:latin typeface="+mn-lt"/>
                <a:cs typeface="Arial"/>
              </a:rPr>
              <a:t>Mehrnoosh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cs typeface="Arial"/>
              </a:rPr>
              <a:t>Shakarami</a:t>
            </a:r>
            <a:b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</a:br>
            <a: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  <a:t>Ravi Sandhu</a:t>
            </a:r>
            <a:b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</a:br>
            <a:b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</a:br>
            <a: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  <a:t>Institute for Cyber Security (ICS)</a:t>
            </a:r>
            <a:b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</a:br>
            <a: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  <a:t>Department of Computer Science</a:t>
            </a:r>
            <a:b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</a:br>
            <a:r>
              <a:rPr lang="en-US" sz="2400" dirty="0">
                <a:solidFill>
                  <a:srgbClr val="002060"/>
                </a:solidFill>
                <a:latin typeface="+mn-lt"/>
                <a:cs typeface="Arial"/>
              </a:rPr>
              <a:t>University of Texas at San Antonio (UTSA)</a:t>
            </a:r>
            <a:br>
              <a:rPr lang="en-US" sz="2000" dirty="0">
                <a:solidFill>
                  <a:srgbClr val="002060"/>
                </a:solidFill>
                <a:cs typeface="Arial"/>
              </a:rPr>
            </a:br>
            <a:endParaRPr lang="en-US" sz="2000" kern="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6C69C-D733-5C4D-8D4D-F4DFBD059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8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4"/>
    </mc:Choice>
    <mc:Fallback xmlns="">
      <p:transition spd="slow" advTm="211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F2849D-3DBA-9649-8421-E65561694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465016"/>
            <a:ext cx="4932822" cy="462224"/>
          </a:xfrm>
        </p:spPr>
        <p:txBody>
          <a:bodyPr/>
          <a:lstStyle/>
          <a:p>
            <a:r>
              <a:rPr lang="en-US" sz="2800" dirty="0"/>
              <a:t>Smart Home Use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2AC8B-34EC-964B-9130-FF6300CF7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A0F29-889E-844E-B4C4-54FAF55F76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9" name="Content Placeholder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506EA22-5C96-4948-B9BC-FE11FEBED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549999"/>
            <a:ext cx="7886700" cy="4132652"/>
          </a:xfrm>
        </p:spPr>
      </p:pic>
      <p:pic>
        <p:nvPicPr>
          <p:cNvPr id="12" name="Graphic 11" descr="Female Profile with solid fill">
            <a:extLst>
              <a:ext uri="{FF2B5EF4-FFF2-40B4-BE49-F238E27FC236}">
                <a16:creationId xmlns:a16="http://schemas.microsoft.com/office/drawing/2014/main" id="{BAD60533-D61C-404B-A050-C0A446C12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9574" y="4401272"/>
            <a:ext cx="364603" cy="364603"/>
          </a:xfrm>
          <a:prstGeom prst="rect">
            <a:avLst/>
          </a:prstGeom>
        </p:spPr>
      </p:pic>
      <p:pic>
        <p:nvPicPr>
          <p:cNvPr id="14" name="Graphic 13" descr="Male profile with solid fill">
            <a:extLst>
              <a:ext uri="{FF2B5EF4-FFF2-40B4-BE49-F238E27FC236}">
                <a16:creationId xmlns:a16="http://schemas.microsoft.com/office/drawing/2014/main" id="{BE13EDD7-8A1F-6142-B24B-9060B0F72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5792" y="4389697"/>
            <a:ext cx="376177" cy="376177"/>
          </a:xfrm>
          <a:prstGeom prst="rect">
            <a:avLst/>
          </a:prstGeom>
        </p:spPr>
      </p:pic>
      <p:pic>
        <p:nvPicPr>
          <p:cNvPr id="15" name="Graphic 14" descr="Male profile with solid fill">
            <a:extLst>
              <a:ext uri="{FF2B5EF4-FFF2-40B4-BE49-F238E27FC236}">
                <a16:creationId xmlns:a16="http://schemas.microsoft.com/office/drawing/2014/main" id="{34E2C155-83BD-A949-974A-4179FD4AA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7703" y="1960943"/>
            <a:ext cx="376177" cy="376177"/>
          </a:xfrm>
          <a:prstGeom prst="rect">
            <a:avLst/>
          </a:prstGeom>
        </p:spPr>
      </p:pic>
      <p:pic>
        <p:nvPicPr>
          <p:cNvPr id="16" name="Graphic 15" descr="Female Profile with solid fill">
            <a:extLst>
              <a:ext uri="{FF2B5EF4-FFF2-40B4-BE49-F238E27FC236}">
                <a16:creationId xmlns:a16="http://schemas.microsoft.com/office/drawing/2014/main" id="{E4215536-613A-D54D-9FE0-C56B4C92E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2880" y="1960943"/>
            <a:ext cx="364603" cy="3646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E898C84-BB7B-5B44-AC64-21AC29324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806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4F9A55B-B758-974D-AD7C-7918F6184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2191" y="1104240"/>
            <a:ext cx="5739617" cy="51212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D49D57-13A5-2645-B733-40F131394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529230"/>
            <a:ext cx="4932822" cy="462224"/>
          </a:xfrm>
        </p:spPr>
        <p:txBody>
          <a:bodyPr/>
          <a:lstStyle/>
          <a:p>
            <a:r>
              <a:rPr lang="en-US" sz="2800" dirty="0"/>
              <a:t>Extended Administrative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8382-9582-F345-BFAF-00594D3E0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B8058F-4F90-CB42-8725-91BC85CE03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D87100-989C-784D-8A02-D24407E192B4}"/>
              </a:ext>
            </a:extLst>
          </p:cNvPr>
          <p:cNvSpPr/>
          <p:nvPr/>
        </p:nvSpPr>
        <p:spPr>
          <a:xfrm>
            <a:off x="3471333" y="1025320"/>
            <a:ext cx="2916081" cy="715183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0266452-B795-9241-A8BC-7B8E622E6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C318F2-B5E1-0A41-8ED1-AF4AB4E7FCE3}"/>
              </a:ext>
            </a:extLst>
          </p:cNvPr>
          <p:cNvSpPr/>
          <p:nvPr/>
        </p:nvSpPr>
        <p:spPr>
          <a:xfrm>
            <a:off x="3556001" y="1138106"/>
            <a:ext cx="1574800" cy="487493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3E992D-F0F8-A84D-BE22-ED6D98987D58}"/>
              </a:ext>
            </a:extLst>
          </p:cNvPr>
          <p:cNvSpPr/>
          <p:nvPr/>
        </p:nvSpPr>
        <p:spPr>
          <a:xfrm>
            <a:off x="4555067" y="1088981"/>
            <a:ext cx="1781548" cy="583790"/>
          </a:xfrm>
          <a:prstGeom prst="roundRect">
            <a:avLst/>
          </a:prstGeom>
          <a:noFill/>
          <a:ln>
            <a:solidFill>
              <a:srgbClr val="2800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650EC7D2-EC3D-A64C-B890-7C42039518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087196"/>
            <a:ext cx="3886200" cy="4967771"/>
          </a:xfrm>
        </p:spPr>
      </p:pic>
      <p:pic>
        <p:nvPicPr>
          <p:cNvPr id="14" name="Content Placeholder 13" descr="Text&#10;&#10;Description automatically generated">
            <a:extLst>
              <a:ext uri="{FF2B5EF4-FFF2-40B4-BE49-F238E27FC236}">
                <a16:creationId xmlns:a16="http://schemas.microsoft.com/office/drawing/2014/main" id="{53AEBD08-1F89-D84E-B14F-7881722448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313939"/>
            <a:ext cx="3886200" cy="47755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C2753-1F65-9E49-B97C-7C5BE5D35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DC200D-8A6B-5245-B59F-E303CF854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8" y="499410"/>
            <a:ext cx="4932822" cy="462224"/>
          </a:xfrm>
        </p:spPr>
        <p:txBody>
          <a:bodyPr/>
          <a:lstStyle/>
          <a:p>
            <a:r>
              <a:rPr lang="en-US" sz="2800" dirty="0"/>
              <a:t>Extended Administrative Model Formalization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5B5B9-F4CF-9D46-9B06-686DF592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23A99D-B999-7D4A-B11E-89B436E13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54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0BBF71-D878-984E-9B2C-D02AC475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7794"/>
            <a:ext cx="7886700" cy="4763734"/>
          </a:xfrm>
        </p:spPr>
        <p:txBody>
          <a:bodyPr/>
          <a:lstStyle/>
          <a:p>
            <a:pPr marL="114300" indent="-334963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Model Properties:</a:t>
            </a:r>
          </a:p>
          <a:p>
            <a:pPr marL="457200" lvl="2" indent="-334963" algn="just">
              <a:spcBef>
                <a:spcPts val="75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dirty="0"/>
              <a:t>Decoupled Assignment and Revocation</a:t>
            </a:r>
          </a:p>
          <a:p>
            <a:pPr marL="457200" lvl="2" indent="-334963" algn="just">
              <a:spcBef>
                <a:spcPts val="75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dirty="0"/>
              <a:t>Symmetric Assignment and Revocation</a:t>
            </a:r>
          </a:p>
          <a:p>
            <a:pPr marL="457200" lvl="2" indent="-334963" algn="just">
              <a:spcBef>
                <a:spcPts val="75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dirty="0"/>
              <a:t>Generalizability</a:t>
            </a:r>
          </a:p>
          <a:p>
            <a:pPr marL="122237" lvl="2" indent="0" algn="just">
              <a:spcBef>
                <a:spcPts val="750"/>
              </a:spcBef>
              <a:buClr>
                <a:srgbClr val="FF0000"/>
              </a:buClr>
              <a:buNone/>
            </a:pPr>
            <a:endParaRPr lang="en-US" sz="2100" dirty="0"/>
          </a:p>
          <a:p>
            <a:pPr marL="114300" indent="-334963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Model Restrictions:</a:t>
            </a:r>
          </a:p>
          <a:p>
            <a:pPr marL="457200" lvl="2" indent="-334963" algn="just">
              <a:spcBef>
                <a:spcPts val="75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dirty="0"/>
              <a:t>Continuous Usage Control</a:t>
            </a:r>
          </a:p>
          <a:p>
            <a:pPr marL="457200" lvl="2" indent="-334963" algn="just">
              <a:spcBef>
                <a:spcPts val="75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dirty="0"/>
              <a:t>Quota-based Access Enforcement</a:t>
            </a:r>
          </a:p>
          <a:p>
            <a:pPr marL="457200" lvl="2" indent="-334963" algn="just">
              <a:spcBef>
                <a:spcPts val="75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dirty="0"/>
              <a:t>Conflict of Interest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127853-1986-B144-ADA0-2E1EE6500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8" y="499896"/>
            <a:ext cx="4932822" cy="462224"/>
          </a:xfrm>
        </p:spPr>
        <p:txBody>
          <a:bodyPr/>
          <a:lstStyle/>
          <a:p>
            <a:r>
              <a:rPr lang="en-US" sz="2800" dirty="0"/>
              <a:t>Model Properties and Restrictions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298EE-CAEB-0946-970A-53DD9D82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C4245-28D8-C248-B83F-F54346B27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DC83D-1DFC-564D-933F-0C886D020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3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D5C9FD48-B373-4612-B20D-1914B05C8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454431"/>
              </p:ext>
            </p:extLst>
          </p:nvPr>
        </p:nvGraphicFramePr>
        <p:xfrm>
          <a:off x="558140" y="1150080"/>
          <a:ext cx="8063346" cy="501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DA7D4E46-964D-1D47-9240-99494A8BA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621" y="503435"/>
            <a:ext cx="4932822" cy="462224"/>
          </a:xfrm>
        </p:spPr>
        <p:txBody>
          <a:bodyPr/>
          <a:lstStyle/>
          <a:p>
            <a:r>
              <a:rPr lang="en-US" sz="2800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14D6D-DE7E-AF42-8A2A-C8AAAA2BB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BB95-B7D8-A14C-A37C-43B07D7DB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56EFF8-2461-144C-ACA6-5AF6666989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7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E94D85-2838-8145-A1D1-F12C9599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1886"/>
            <a:ext cx="7886700" cy="4758465"/>
          </a:xfrm>
        </p:spPr>
        <p:txBody>
          <a:bodyPr/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In Conclusion:</a:t>
            </a:r>
          </a:p>
          <a:p>
            <a:pPr marL="6858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We proposed an RBAC administrative model based on EGRBAC operational model in smart home environments. </a:t>
            </a:r>
          </a:p>
          <a:p>
            <a:pPr marL="6858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We introduced the concept of administrative unit, which consists of a unique administrative role and a set of administrative tasks.</a:t>
            </a:r>
          </a:p>
          <a:p>
            <a:pPr marL="685800" lvl="1" indent="-342900">
              <a:buClr>
                <a:srgbClr val="FF0000"/>
              </a:buClr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Future Directions:</a:t>
            </a:r>
          </a:p>
          <a:p>
            <a:pPr marL="6858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Address Model Constraints (continuous usage control, quota-based management</a:t>
            </a:r>
          </a:p>
          <a:p>
            <a:pPr marL="6858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Device to Device (D2D) communication helps with providing an autonomous intelligence in IoT environments.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E8670-6ABC-7742-9FFC-EFB54D7D2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7" y="473989"/>
            <a:ext cx="4932822" cy="462224"/>
          </a:xfrm>
        </p:spPr>
        <p:txBody>
          <a:bodyPr/>
          <a:lstStyle/>
          <a:p>
            <a:r>
              <a:rPr lang="en-US" sz="2800" dirty="0"/>
              <a:t>Conclusion and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D5A1B-11BF-D045-ADA4-E239EB1AB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1BD786-E9C2-1C42-A49F-CDCB7BD8F5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DAF58E-B510-2346-AC20-321ACEAB9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998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418B0-6FB4-664B-BC79-6F117814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30" y="2490667"/>
            <a:ext cx="4572742" cy="159406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This work is partially supported by NSF CREST Grant 1736209.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68DCFE-61E2-AB4A-ADF6-996EE7F87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5B58C-0AFD-4943-AD38-DBDD9F893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E2649-AB58-744F-A428-2916B36BB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1D9623-D93D-0741-813C-7BC0C7DF6D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C64404A-C102-6B48-A2D8-2D7575BEC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38463">
            <a:off x="5743824" y="2412575"/>
            <a:ext cx="2522874" cy="17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510506-875D-1545-82AE-38F6F1BB3F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39209" y="1985289"/>
            <a:ext cx="3741822" cy="3040230"/>
          </a:xfrm>
          <a:prstGeom prst="rect">
            <a:avLst/>
          </a:prstGeom>
          <a:noFill/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481ED6-8F9E-754F-9941-03D532D0ECDC}"/>
              </a:ext>
            </a:extLst>
          </p:cNvPr>
          <p:cNvSpPr txBox="1">
            <a:spLocks/>
          </p:cNvSpPr>
          <p:nvPr/>
        </p:nvSpPr>
        <p:spPr>
          <a:xfrm>
            <a:off x="629841" y="964642"/>
            <a:ext cx="2949178" cy="490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93AB5-3B36-E847-8EE2-84E8FF984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40E72B-F0BE-6F4B-845B-0B6214DD2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endParaRPr lang="en-US" sz="2700" dirty="0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7FD2D7A1-94F7-EC48-964F-2598E5E9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0828B-93B5-5F4A-ADCC-0F6558D13850}"/>
              </a:ext>
            </a:extLst>
          </p:cNvPr>
          <p:cNvSpPr txBox="1"/>
          <p:nvPr/>
        </p:nvSpPr>
        <p:spPr>
          <a:xfrm>
            <a:off x="662970" y="2485166"/>
            <a:ext cx="3741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Thank You</a:t>
            </a:r>
          </a:p>
          <a:p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Any Questions?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E411B5-409E-294B-9533-1ACF134E3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15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D5C9FD48-B373-4612-B20D-1914B05C8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99130"/>
              </p:ext>
            </p:extLst>
          </p:nvPr>
        </p:nvGraphicFramePr>
        <p:xfrm>
          <a:off x="558140" y="1150080"/>
          <a:ext cx="8063346" cy="501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DA7D4E46-964D-1D47-9240-99494A8BA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621" y="503435"/>
            <a:ext cx="4932822" cy="462224"/>
          </a:xfrm>
        </p:spPr>
        <p:txBody>
          <a:bodyPr/>
          <a:lstStyle/>
          <a:p>
            <a:r>
              <a:rPr lang="en-US" sz="2800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14D6D-DE7E-AF42-8A2A-C8AAAA2BB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BB95-B7D8-A14C-A37C-43B07D7DB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56EFF8-2461-144C-ACA6-5AF6666989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4"/>
    </mc:Choice>
    <mc:Fallback xmlns="">
      <p:transition spd="slow" advTm="195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730FFE23-435C-B74D-BC9E-52C6934D3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9176" y="1828895"/>
            <a:ext cx="7598566" cy="32002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4DEA8B-BA13-AF4C-B4CB-5A42A8042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489408"/>
            <a:ext cx="4932822" cy="462224"/>
          </a:xfrm>
        </p:spPr>
        <p:txBody>
          <a:bodyPr/>
          <a:lstStyle/>
          <a:p>
            <a:r>
              <a:rPr lang="en-US" sz="2800" dirty="0"/>
              <a:t>Internet of Things (IoT)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A02B-F745-EF41-9242-5CC9B21DA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35D538-7523-5C44-ABCA-265C8ECE43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CE5F1C5-F3A0-0D41-925E-C2F989EAB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AD46AB80-767E-AB4F-A15C-CFCF23D50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3200" y="1207306"/>
            <a:ext cx="8737600" cy="45508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09C973-A9FA-8E40-A5FB-5BD150AA5D4E}"/>
              </a:ext>
            </a:extLst>
          </p:cNvPr>
          <p:cNvSpPr txBox="1"/>
          <p:nvPr/>
        </p:nvSpPr>
        <p:spPr>
          <a:xfrm>
            <a:off x="203200" y="5777120"/>
            <a:ext cx="873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unlimited.hamk.fi/yrittajyys-ja-liiketoiminta/smart-hom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55"/>
    </mc:Choice>
    <mc:Fallback xmlns="">
      <p:transition spd="slow" advTm="32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298FDA-4155-694A-A5D7-408302357F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4238" y="1413606"/>
          <a:ext cx="7268441" cy="429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3C021D1-1103-B143-9B5E-77E3126EA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489408"/>
            <a:ext cx="4932822" cy="462224"/>
          </a:xfrm>
        </p:spPr>
        <p:txBody>
          <a:bodyPr/>
          <a:lstStyle/>
          <a:p>
            <a:r>
              <a:rPr lang="en-US" sz="2800" dirty="0"/>
              <a:t>IoT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EA8DB-4B28-D942-9686-B6B99CA3C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850D-86C9-1942-8CE2-5BA06FE0A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C855E52-103A-304B-92A6-1F3ED53F7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8" name="Graphic 7" descr="Work from home Wi-Fi with solid fill">
            <a:extLst>
              <a:ext uri="{FF2B5EF4-FFF2-40B4-BE49-F238E27FC236}">
                <a16:creationId xmlns:a16="http://schemas.microsoft.com/office/drawing/2014/main" id="{21C2F8DD-719F-0947-9F5B-47642595D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6622" y="1117772"/>
            <a:ext cx="273659" cy="273659"/>
          </a:xfrm>
          <a:prstGeom prst="rect">
            <a:avLst/>
          </a:prstGeom>
        </p:spPr>
      </p:pic>
      <p:pic>
        <p:nvPicPr>
          <p:cNvPr id="9" name="Graphic 8" descr="City with solid fill">
            <a:extLst>
              <a:ext uri="{FF2B5EF4-FFF2-40B4-BE49-F238E27FC236}">
                <a16:creationId xmlns:a16="http://schemas.microsoft.com/office/drawing/2014/main" id="{B61EB7C9-7428-A447-8D0D-84975200AB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036" y="1126767"/>
            <a:ext cx="295834" cy="295834"/>
          </a:xfrm>
          <a:prstGeom prst="rect">
            <a:avLst/>
          </a:prstGeom>
        </p:spPr>
      </p:pic>
      <p:pic>
        <p:nvPicPr>
          <p:cNvPr id="10" name="Graphic 9" descr="Heart with pulse with solid fill">
            <a:extLst>
              <a:ext uri="{FF2B5EF4-FFF2-40B4-BE49-F238E27FC236}">
                <a16:creationId xmlns:a16="http://schemas.microsoft.com/office/drawing/2014/main" id="{14D10825-CF3C-EC48-B4C2-318CD66F56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93281" y="1151978"/>
            <a:ext cx="295835" cy="295835"/>
          </a:xfrm>
          <a:prstGeom prst="rect">
            <a:avLst/>
          </a:prstGeom>
        </p:spPr>
      </p:pic>
      <p:pic>
        <p:nvPicPr>
          <p:cNvPr id="11" name="Graphic 10" descr="Convertible with solid fill">
            <a:extLst>
              <a:ext uri="{FF2B5EF4-FFF2-40B4-BE49-F238E27FC236}">
                <a16:creationId xmlns:a16="http://schemas.microsoft.com/office/drawing/2014/main" id="{FB90187C-FB94-424F-84B8-93E2B27BA8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61909" y="1076163"/>
            <a:ext cx="397042" cy="397042"/>
          </a:xfrm>
          <a:prstGeom prst="rect">
            <a:avLst/>
          </a:prstGeom>
        </p:spPr>
      </p:pic>
      <p:pic>
        <p:nvPicPr>
          <p:cNvPr id="12" name="Graphic 11" descr="Production with solid fill">
            <a:extLst>
              <a:ext uri="{FF2B5EF4-FFF2-40B4-BE49-F238E27FC236}">
                <a16:creationId xmlns:a16="http://schemas.microsoft.com/office/drawing/2014/main" id="{3D121369-BC46-DC4F-B3F0-9A14D9D908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26844" y="1126767"/>
            <a:ext cx="295835" cy="295835"/>
          </a:xfrm>
          <a:prstGeom prst="rect">
            <a:avLst/>
          </a:prstGeom>
        </p:spPr>
      </p:pic>
      <p:pic>
        <p:nvPicPr>
          <p:cNvPr id="6" name="Graphic 5" descr="Harvey Balls 100% with solid fill">
            <a:extLst>
              <a:ext uri="{FF2B5EF4-FFF2-40B4-BE49-F238E27FC236}">
                <a16:creationId xmlns:a16="http://schemas.microsoft.com/office/drawing/2014/main" id="{CA2E45A7-CD8D-474B-B552-B8B5F9CAFE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03233" y="1462184"/>
            <a:ext cx="220436" cy="220436"/>
          </a:xfrm>
          <a:prstGeom prst="rect">
            <a:avLst/>
          </a:prstGeom>
        </p:spPr>
      </p:pic>
      <p:pic>
        <p:nvPicPr>
          <p:cNvPr id="14" name="Graphic 13" descr="Harvey Balls 100% with solid fill">
            <a:extLst>
              <a:ext uri="{FF2B5EF4-FFF2-40B4-BE49-F238E27FC236}">
                <a16:creationId xmlns:a16="http://schemas.microsoft.com/office/drawing/2014/main" id="{85772482-99D2-8D42-BCE8-BFB75ABB26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44382" y="1450536"/>
            <a:ext cx="220436" cy="220436"/>
          </a:xfrm>
          <a:prstGeom prst="rect">
            <a:avLst/>
          </a:prstGeom>
        </p:spPr>
      </p:pic>
      <p:pic>
        <p:nvPicPr>
          <p:cNvPr id="15" name="Graphic 14" descr="Harvey Balls 100% with solid fill">
            <a:extLst>
              <a:ext uri="{FF2B5EF4-FFF2-40B4-BE49-F238E27FC236}">
                <a16:creationId xmlns:a16="http://schemas.microsoft.com/office/drawing/2014/main" id="{A6902BA6-A39E-E240-81C9-D42B00F2EF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44399" y="1451911"/>
            <a:ext cx="220436" cy="220436"/>
          </a:xfrm>
          <a:prstGeom prst="rect">
            <a:avLst/>
          </a:prstGeom>
        </p:spPr>
      </p:pic>
      <p:pic>
        <p:nvPicPr>
          <p:cNvPr id="16" name="Graphic 15" descr="Harvey Balls 100% with solid fill">
            <a:extLst>
              <a:ext uri="{FF2B5EF4-FFF2-40B4-BE49-F238E27FC236}">
                <a16:creationId xmlns:a16="http://schemas.microsoft.com/office/drawing/2014/main" id="{ABA8648E-A003-434F-A0B8-A652D0E491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31830" y="1458901"/>
            <a:ext cx="220436" cy="220436"/>
          </a:xfrm>
          <a:prstGeom prst="rect">
            <a:avLst/>
          </a:prstGeom>
        </p:spPr>
      </p:pic>
      <p:pic>
        <p:nvPicPr>
          <p:cNvPr id="17" name="Graphic 16" descr="Harvey Balls 100% with solid fill">
            <a:extLst>
              <a:ext uri="{FF2B5EF4-FFF2-40B4-BE49-F238E27FC236}">
                <a16:creationId xmlns:a16="http://schemas.microsoft.com/office/drawing/2014/main" id="{153E942C-222C-A244-9362-E488843933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25145" y="1451911"/>
            <a:ext cx="220436" cy="220436"/>
          </a:xfrm>
          <a:prstGeom prst="rect">
            <a:avLst/>
          </a:prstGeom>
        </p:spPr>
      </p:pic>
      <p:pic>
        <p:nvPicPr>
          <p:cNvPr id="25" name="Graphic 24" descr="Harvey Balls 100% with solid fill">
            <a:extLst>
              <a:ext uri="{FF2B5EF4-FFF2-40B4-BE49-F238E27FC236}">
                <a16:creationId xmlns:a16="http://schemas.microsoft.com/office/drawing/2014/main" id="{C0D02A3F-1B5A-FD41-A453-D10D3E0994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03233" y="2145905"/>
            <a:ext cx="220436" cy="220436"/>
          </a:xfrm>
          <a:prstGeom prst="rect">
            <a:avLst/>
          </a:prstGeom>
        </p:spPr>
      </p:pic>
      <p:pic>
        <p:nvPicPr>
          <p:cNvPr id="26" name="Graphic 25" descr="Harvey Balls 100% with solid fill">
            <a:extLst>
              <a:ext uri="{FF2B5EF4-FFF2-40B4-BE49-F238E27FC236}">
                <a16:creationId xmlns:a16="http://schemas.microsoft.com/office/drawing/2014/main" id="{9B236BBF-DDF3-0143-A9B0-03E1951DEA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56735" y="2145905"/>
            <a:ext cx="220436" cy="220436"/>
          </a:xfrm>
          <a:prstGeom prst="rect">
            <a:avLst/>
          </a:prstGeom>
        </p:spPr>
      </p:pic>
      <p:pic>
        <p:nvPicPr>
          <p:cNvPr id="27" name="Graphic 26" descr="Harvey Balls 100% with solid fill">
            <a:extLst>
              <a:ext uri="{FF2B5EF4-FFF2-40B4-BE49-F238E27FC236}">
                <a16:creationId xmlns:a16="http://schemas.microsoft.com/office/drawing/2014/main" id="{9D65DA2F-135A-BC4F-84FD-53AE4CB44E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7742" y="2147406"/>
            <a:ext cx="220436" cy="220436"/>
          </a:xfrm>
          <a:prstGeom prst="rect">
            <a:avLst/>
          </a:prstGeom>
        </p:spPr>
      </p:pic>
      <p:pic>
        <p:nvPicPr>
          <p:cNvPr id="28" name="Graphic 27" descr="Harvey Balls 100% with solid fill">
            <a:extLst>
              <a:ext uri="{FF2B5EF4-FFF2-40B4-BE49-F238E27FC236}">
                <a16:creationId xmlns:a16="http://schemas.microsoft.com/office/drawing/2014/main" id="{DEB3F7EF-3D0B-7F45-A665-0B7EB3F01B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33941" y="2145905"/>
            <a:ext cx="220436" cy="220436"/>
          </a:xfrm>
          <a:prstGeom prst="rect">
            <a:avLst/>
          </a:prstGeom>
        </p:spPr>
      </p:pic>
      <p:pic>
        <p:nvPicPr>
          <p:cNvPr id="29" name="Graphic 28" descr="Harvey Balls 100% with solid fill">
            <a:extLst>
              <a:ext uri="{FF2B5EF4-FFF2-40B4-BE49-F238E27FC236}">
                <a16:creationId xmlns:a16="http://schemas.microsoft.com/office/drawing/2014/main" id="{6E5DA015-7AF4-114F-BDD8-75ADCC4077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19922" y="2148685"/>
            <a:ext cx="220436" cy="220436"/>
          </a:xfrm>
          <a:prstGeom prst="rect">
            <a:avLst/>
          </a:prstGeom>
        </p:spPr>
      </p:pic>
      <p:pic>
        <p:nvPicPr>
          <p:cNvPr id="30" name="Graphic 29" descr="Harvey Balls 50% with solid fill">
            <a:extLst>
              <a:ext uri="{FF2B5EF4-FFF2-40B4-BE49-F238E27FC236}">
                <a16:creationId xmlns:a16="http://schemas.microsoft.com/office/drawing/2014/main" id="{565A2A10-41C8-AE43-B762-7783ADCFF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7331830" y="2905290"/>
            <a:ext cx="220436" cy="220436"/>
          </a:xfrm>
          <a:prstGeom prst="rect">
            <a:avLst/>
          </a:prstGeom>
        </p:spPr>
      </p:pic>
      <p:pic>
        <p:nvPicPr>
          <p:cNvPr id="32" name="Graphic 31" descr="Harvey Balls 0% with solid fill">
            <a:extLst>
              <a:ext uri="{FF2B5EF4-FFF2-40B4-BE49-F238E27FC236}">
                <a16:creationId xmlns:a16="http://schemas.microsoft.com/office/drawing/2014/main" id="{EF295D18-B565-5B42-8418-6478B4B3A5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03233" y="2905290"/>
            <a:ext cx="220436" cy="220436"/>
          </a:xfrm>
          <a:prstGeom prst="rect">
            <a:avLst/>
          </a:prstGeom>
        </p:spPr>
      </p:pic>
      <p:pic>
        <p:nvPicPr>
          <p:cNvPr id="33" name="Graphic 32" descr="Harvey Balls 100% with solid fill">
            <a:extLst>
              <a:ext uri="{FF2B5EF4-FFF2-40B4-BE49-F238E27FC236}">
                <a16:creationId xmlns:a16="http://schemas.microsoft.com/office/drawing/2014/main" id="{645EF51A-B9E3-EE41-984A-FCE5772E17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56735" y="2905290"/>
            <a:ext cx="220436" cy="220436"/>
          </a:xfrm>
          <a:prstGeom prst="rect">
            <a:avLst/>
          </a:prstGeom>
        </p:spPr>
      </p:pic>
      <p:pic>
        <p:nvPicPr>
          <p:cNvPr id="34" name="Graphic 33" descr="Harvey Balls 100% with solid fill">
            <a:extLst>
              <a:ext uri="{FF2B5EF4-FFF2-40B4-BE49-F238E27FC236}">
                <a16:creationId xmlns:a16="http://schemas.microsoft.com/office/drawing/2014/main" id="{F3CFD0BB-C851-2047-BE8C-B9BF20299C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61417" y="2905290"/>
            <a:ext cx="220436" cy="220436"/>
          </a:xfrm>
          <a:prstGeom prst="rect">
            <a:avLst/>
          </a:prstGeom>
        </p:spPr>
      </p:pic>
      <p:pic>
        <p:nvPicPr>
          <p:cNvPr id="35" name="Graphic 34" descr="Harvey Balls 100% with solid fill">
            <a:extLst>
              <a:ext uri="{FF2B5EF4-FFF2-40B4-BE49-F238E27FC236}">
                <a16:creationId xmlns:a16="http://schemas.microsoft.com/office/drawing/2014/main" id="{FB3A9C9E-5670-1C42-80D9-202B5B29DD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25145" y="2907431"/>
            <a:ext cx="220436" cy="220436"/>
          </a:xfrm>
          <a:prstGeom prst="rect">
            <a:avLst/>
          </a:prstGeom>
        </p:spPr>
      </p:pic>
      <p:pic>
        <p:nvPicPr>
          <p:cNvPr id="36" name="Graphic 35" descr="Harvey Balls 100% with solid fill">
            <a:extLst>
              <a:ext uri="{FF2B5EF4-FFF2-40B4-BE49-F238E27FC236}">
                <a16:creationId xmlns:a16="http://schemas.microsoft.com/office/drawing/2014/main" id="{D6BDDCD0-0081-E747-A1DC-5982F9CE2B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03233" y="3387354"/>
            <a:ext cx="220436" cy="220436"/>
          </a:xfrm>
          <a:prstGeom prst="rect">
            <a:avLst/>
          </a:prstGeom>
        </p:spPr>
      </p:pic>
      <p:pic>
        <p:nvPicPr>
          <p:cNvPr id="37" name="Graphic 36" descr="Harvey Balls 100% with solid fill">
            <a:extLst>
              <a:ext uri="{FF2B5EF4-FFF2-40B4-BE49-F238E27FC236}">
                <a16:creationId xmlns:a16="http://schemas.microsoft.com/office/drawing/2014/main" id="{867CBF3E-CC20-9B48-8367-962B8F5C52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34558" y="3387354"/>
            <a:ext cx="220436" cy="220436"/>
          </a:xfrm>
          <a:prstGeom prst="rect">
            <a:avLst/>
          </a:prstGeom>
        </p:spPr>
      </p:pic>
      <p:pic>
        <p:nvPicPr>
          <p:cNvPr id="38" name="Graphic 37" descr="Harvey Balls 0% with solid fill">
            <a:extLst>
              <a:ext uri="{FF2B5EF4-FFF2-40B4-BE49-F238E27FC236}">
                <a16:creationId xmlns:a16="http://schemas.microsoft.com/office/drawing/2014/main" id="{45414A16-4974-FA4B-AD4F-A3F338124D8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56735" y="3387354"/>
            <a:ext cx="220436" cy="220436"/>
          </a:xfrm>
          <a:prstGeom prst="rect">
            <a:avLst/>
          </a:prstGeom>
        </p:spPr>
      </p:pic>
      <p:pic>
        <p:nvPicPr>
          <p:cNvPr id="39" name="Graphic 38" descr="Harvey Balls 0% with solid fill">
            <a:extLst>
              <a:ext uri="{FF2B5EF4-FFF2-40B4-BE49-F238E27FC236}">
                <a16:creationId xmlns:a16="http://schemas.microsoft.com/office/drawing/2014/main" id="{390A5A25-2805-6040-9989-A186321E547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55542" y="3387354"/>
            <a:ext cx="220436" cy="220436"/>
          </a:xfrm>
          <a:prstGeom prst="rect">
            <a:avLst/>
          </a:prstGeom>
        </p:spPr>
      </p:pic>
      <p:pic>
        <p:nvPicPr>
          <p:cNvPr id="40" name="Graphic 39" descr="Harvey Balls 0% with solid fill">
            <a:extLst>
              <a:ext uri="{FF2B5EF4-FFF2-40B4-BE49-F238E27FC236}">
                <a16:creationId xmlns:a16="http://schemas.microsoft.com/office/drawing/2014/main" id="{21E4E155-1A6B-2848-968D-762AEAE331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25145" y="3369405"/>
            <a:ext cx="220436" cy="220436"/>
          </a:xfrm>
          <a:prstGeom prst="rect">
            <a:avLst/>
          </a:prstGeom>
        </p:spPr>
      </p:pic>
      <p:pic>
        <p:nvPicPr>
          <p:cNvPr id="41" name="Graphic 40" descr="Harvey Balls 100% with solid fill">
            <a:extLst>
              <a:ext uri="{FF2B5EF4-FFF2-40B4-BE49-F238E27FC236}">
                <a16:creationId xmlns:a16="http://schemas.microsoft.com/office/drawing/2014/main" id="{6490CF64-B77B-3749-BBB2-2CE686C66E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03233" y="5285598"/>
            <a:ext cx="220436" cy="220436"/>
          </a:xfrm>
          <a:prstGeom prst="rect">
            <a:avLst/>
          </a:prstGeom>
        </p:spPr>
      </p:pic>
      <p:pic>
        <p:nvPicPr>
          <p:cNvPr id="42" name="Graphic 41" descr="Harvey Balls 100% with solid fill">
            <a:extLst>
              <a:ext uri="{FF2B5EF4-FFF2-40B4-BE49-F238E27FC236}">
                <a16:creationId xmlns:a16="http://schemas.microsoft.com/office/drawing/2014/main" id="{C35C1613-8836-2142-9033-0152ECC95D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59911" y="5280585"/>
            <a:ext cx="220436" cy="220436"/>
          </a:xfrm>
          <a:prstGeom prst="rect">
            <a:avLst/>
          </a:prstGeom>
        </p:spPr>
      </p:pic>
      <p:pic>
        <p:nvPicPr>
          <p:cNvPr id="43" name="Graphic 42" descr="Harvey Balls 100% with solid fill">
            <a:extLst>
              <a:ext uri="{FF2B5EF4-FFF2-40B4-BE49-F238E27FC236}">
                <a16:creationId xmlns:a16="http://schemas.microsoft.com/office/drawing/2014/main" id="{7593B1B7-4C34-6C4C-89B3-0D23F5D039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26844" y="5280585"/>
            <a:ext cx="220436" cy="220436"/>
          </a:xfrm>
          <a:prstGeom prst="rect">
            <a:avLst/>
          </a:prstGeom>
        </p:spPr>
      </p:pic>
      <p:pic>
        <p:nvPicPr>
          <p:cNvPr id="44" name="Graphic 43" descr="Harvey Balls 100% with solid fill">
            <a:extLst>
              <a:ext uri="{FF2B5EF4-FFF2-40B4-BE49-F238E27FC236}">
                <a16:creationId xmlns:a16="http://schemas.microsoft.com/office/drawing/2014/main" id="{AA68AFEE-34A1-FA48-87AB-18DA34B2CB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28892" y="5280585"/>
            <a:ext cx="220436" cy="220436"/>
          </a:xfrm>
          <a:prstGeom prst="rect">
            <a:avLst/>
          </a:prstGeom>
        </p:spPr>
      </p:pic>
      <p:pic>
        <p:nvPicPr>
          <p:cNvPr id="45" name="Graphic 44" descr="Harvey Balls 100% with solid fill">
            <a:extLst>
              <a:ext uri="{FF2B5EF4-FFF2-40B4-BE49-F238E27FC236}">
                <a16:creationId xmlns:a16="http://schemas.microsoft.com/office/drawing/2014/main" id="{4DCC6EA0-6C84-0649-B957-EF3A89CBEE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55542" y="5280585"/>
            <a:ext cx="220436" cy="220436"/>
          </a:xfrm>
          <a:prstGeom prst="rect">
            <a:avLst/>
          </a:prstGeom>
        </p:spPr>
      </p:pic>
      <p:pic>
        <p:nvPicPr>
          <p:cNvPr id="46" name="Graphic 45" descr="Harvey Balls 50% with solid fill">
            <a:extLst>
              <a:ext uri="{FF2B5EF4-FFF2-40B4-BE49-F238E27FC236}">
                <a16:creationId xmlns:a16="http://schemas.microsoft.com/office/drawing/2014/main" id="{FE30A33D-FA41-D24C-A8AD-AD20908929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6837742" y="4846550"/>
            <a:ext cx="220436" cy="220436"/>
          </a:xfrm>
          <a:prstGeom prst="rect">
            <a:avLst/>
          </a:prstGeom>
        </p:spPr>
      </p:pic>
      <p:pic>
        <p:nvPicPr>
          <p:cNvPr id="47" name="Graphic 46" descr="Harvey Balls 100% with solid fill">
            <a:extLst>
              <a:ext uri="{FF2B5EF4-FFF2-40B4-BE49-F238E27FC236}">
                <a16:creationId xmlns:a16="http://schemas.microsoft.com/office/drawing/2014/main" id="{5D76525D-0B59-F444-9A40-52B024AAFE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59731" y="3868230"/>
            <a:ext cx="220436" cy="220436"/>
          </a:xfrm>
          <a:prstGeom prst="rect">
            <a:avLst/>
          </a:prstGeom>
        </p:spPr>
      </p:pic>
      <p:pic>
        <p:nvPicPr>
          <p:cNvPr id="48" name="Graphic 47" descr="Harvey Balls 100% with solid fill">
            <a:extLst>
              <a:ext uri="{FF2B5EF4-FFF2-40B4-BE49-F238E27FC236}">
                <a16:creationId xmlns:a16="http://schemas.microsoft.com/office/drawing/2014/main" id="{DC88CFFE-9273-E447-AA20-1FA9D5516A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48588" y="4364486"/>
            <a:ext cx="220436" cy="220436"/>
          </a:xfrm>
          <a:prstGeom prst="rect">
            <a:avLst/>
          </a:prstGeom>
        </p:spPr>
      </p:pic>
      <p:pic>
        <p:nvPicPr>
          <p:cNvPr id="49" name="Graphic 48" descr="Harvey Balls 0% with solid fill">
            <a:extLst>
              <a:ext uri="{FF2B5EF4-FFF2-40B4-BE49-F238E27FC236}">
                <a16:creationId xmlns:a16="http://schemas.microsoft.com/office/drawing/2014/main" id="{84914E63-1428-CD49-8CB6-98F64DBB1CE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03233" y="3868230"/>
            <a:ext cx="220436" cy="220436"/>
          </a:xfrm>
          <a:prstGeom prst="rect">
            <a:avLst/>
          </a:prstGeom>
        </p:spPr>
      </p:pic>
      <p:pic>
        <p:nvPicPr>
          <p:cNvPr id="50" name="Graphic 49" descr="Harvey Balls 50% with solid fill">
            <a:extLst>
              <a:ext uri="{FF2B5EF4-FFF2-40B4-BE49-F238E27FC236}">
                <a16:creationId xmlns:a16="http://schemas.microsoft.com/office/drawing/2014/main" id="{A713D637-A5AE-C249-838E-116EC935CB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7331466" y="3868230"/>
            <a:ext cx="220436" cy="220436"/>
          </a:xfrm>
          <a:prstGeom prst="rect">
            <a:avLst/>
          </a:prstGeom>
        </p:spPr>
      </p:pic>
      <p:pic>
        <p:nvPicPr>
          <p:cNvPr id="51" name="Graphic 50" descr="Harvey Balls 100% with solid fill">
            <a:extLst>
              <a:ext uri="{FF2B5EF4-FFF2-40B4-BE49-F238E27FC236}">
                <a16:creationId xmlns:a16="http://schemas.microsoft.com/office/drawing/2014/main" id="{87E32CCD-CA91-4445-B8C0-5A653A667E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56735" y="3872577"/>
            <a:ext cx="220436" cy="220436"/>
          </a:xfrm>
          <a:prstGeom prst="rect">
            <a:avLst/>
          </a:prstGeom>
        </p:spPr>
      </p:pic>
      <p:pic>
        <p:nvPicPr>
          <p:cNvPr id="52" name="Graphic 51" descr="Harvey Balls 100% with solid fill">
            <a:extLst>
              <a:ext uri="{FF2B5EF4-FFF2-40B4-BE49-F238E27FC236}">
                <a16:creationId xmlns:a16="http://schemas.microsoft.com/office/drawing/2014/main" id="{BA86ED0E-703C-AD4E-8A9C-1D8EA3212C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26844" y="3872577"/>
            <a:ext cx="220436" cy="220436"/>
          </a:xfrm>
          <a:prstGeom prst="rect">
            <a:avLst/>
          </a:prstGeom>
        </p:spPr>
      </p:pic>
      <p:pic>
        <p:nvPicPr>
          <p:cNvPr id="53" name="Graphic 52" descr="Harvey Balls 50% with solid fill">
            <a:extLst>
              <a:ext uri="{FF2B5EF4-FFF2-40B4-BE49-F238E27FC236}">
                <a16:creationId xmlns:a16="http://schemas.microsoft.com/office/drawing/2014/main" id="{16F8C67A-210F-6B4E-9424-83EBCE9C04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6356735" y="4846550"/>
            <a:ext cx="220436" cy="220436"/>
          </a:xfrm>
          <a:prstGeom prst="rect">
            <a:avLst/>
          </a:prstGeom>
        </p:spPr>
      </p:pic>
      <p:pic>
        <p:nvPicPr>
          <p:cNvPr id="54" name="Graphic 53" descr="Harvey Balls 50% with solid fill">
            <a:extLst>
              <a:ext uri="{FF2B5EF4-FFF2-40B4-BE49-F238E27FC236}">
                <a16:creationId xmlns:a16="http://schemas.microsoft.com/office/drawing/2014/main" id="{740A7D75-DCF5-BA4D-A1FF-83049006EEA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5903233" y="4856766"/>
            <a:ext cx="220436" cy="220436"/>
          </a:xfrm>
          <a:prstGeom prst="rect">
            <a:avLst/>
          </a:prstGeom>
        </p:spPr>
      </p:pic>
      <p:pic>
        <p:nvPicPr>
          <p:cNvPr id="55" name="Graphic 54" descr="Harvey Balls 100% with solid fill">
            <a:extLst>
              <a:ext uri="{FF2B5EF4-FFF2-40B4-BE49-F238E27FC236}">
                <a16:creationId xmlns:a16="http://schemas.microsoft.com/office/drawing/2014/main" id="{C5ACBE51-E395-E54A-9BFA-97603D8F6D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31408" y="4845259"/>
            <a:ext cx="220436" cy="220436"/>
          </a:xfrm>
          <a:prstGeom prst="rect">
            <a:avLst/>
          </a:prstGeom>
        </p:spPr>
      </p:pic>
      <p:pic>
        <p:nvPicPr>
          <p:cNvPr id="56" name="Graphic 55" descr="Harvey Balls 100% with solid fill">
            <a:extLst>
              <a:ext uri="{FF2B5EF4-FFF2-40B4-BE49-F238E27FC236}">
                <a16:creationId xmlns:a16="http://schemas.microsoft.com/office/drawing/2014/main" id="{1103D5DA-F9B9-F741-AA24-8F5F8283D1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26844" y="4842862"/>
            <a:ext cx="220436" cy="220436"/>
          </a:xfrm>
          <a:prstGeom prst="rect">
            <a:avLst/>
          </a:prstGeom>
        </p:spPr>
      </p:pic>
      <p:pic>
        <p:nvPicPr>
          <p:cNvPr id="57" name="Graphic 56" descr="Harvey Balls 50% with solid fill">
            <a:extLst>
              <a:ext uri="{FF2B5EF4-FFF2-40B4-BE49-F238E27FC236}">
                <a16:creationId xmlns:a16="http://schemas.microsoft.com/office/drawing/2014/main" id="{4251D7B4-6690-EA46-AF24-2BEA26114B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5908761" y="4386793"/>
            <a:ext cx="220436" cy="220436"/>
          </a:xfrm>
          <a:prstGeom prst="rect">
            <a:avLst/>
          </a:prstGeom>
        </p:spPr>
      </p:pic>
      <p:pic>
        <p:nvPicPr>
          <p:cNvPr id="58" name="Graphic 57" descr="Harvey Balls 100% with solid fill">
            <a:extLst>
              <a:ext uri="{FF2B5EF4-FFF2-40B4-BE49-F238E27FC236}">
                <a16:creationId xmlns:a16="http://schemas.microsoft.com/office/drawing/2014/main" id="{CA34AE9F-0A23-1D48-B93B-F74F4BEEC4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78674" y="4378629"/>
            <a:ext cx="220436" cy="220436"/>
          </a:xfrm>
          <a:prstGeom prst="rect">
            <a:avLst/>
          </a:prstGeom>
        </p:spPr>
      </p:pic>
      <p:pic>
        <p:nvPicPr>
          <p:cNvPr id="59" name="Graphic 58" descr="Harvey Balls 100% with solid fill">
            <a:extLst>
              <a:ext uri="{FF2B5EF4-FFF2-40B4-BE49-F238E27FC236}">
                <a16:creationId xmlns:a16="http://schemas.microsoft.com/office/drawing/2014/main" id="{56253341-34F6-4047-954C-2278BD1F3D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36519" y="4361011"/>
            <a:ext cx="220436" cy="220436"/>
          </a:xfrm>
          <a:prstGeom prst="rect">
            <a:avLst/>
          </a:prstGeom>
        </p:spPr>
      </p:pic>
      <p:pic>
        <p:nvPicPr>
          <p:cNvPr id="60" name="Graphic 59" descr="Harvey Balls 100% with solid fill">
            <a:extLst>
              <a:ext uri="{FF2B5EF4-FFF2-40B4-BE49-F238E27FC236}">
                <a16:creationId xmlns:a16="http://schemas.microsoft.com/office/drawing/2014/main" id="{FB50298C-D8D6-8C4D-971C-8D1FB73139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19922" y="4368789"/>
            <a:ext cx="220436" cy="2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9"/>
    </mc:Choice>
    <mc:Fallback xmlns="">
      <p:transition spd="slow" advTm="90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1E98BC-8E2F-E644-9A6E-34635D895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332" y="1766091"/>
            <a:ext cx="3844474" cy="3877733"/>
          </a:xfrm>
        </p:spPr>
        <p:txBody>
          <a:bodyPr/>
          <a:lstStyle/>
          <a:p>
            <a:pPr algn="just"/>
            <a:r>
              <a:rPr lang="en-US" sz="2000" dirty="0"/>
              <a:t>RBAC mediate permission assignment to users via the concept of a role.</a:t>
            </a:r>
          </a:p>
          <a:p>
            <a:pPr algn="just"/>
            <a:r>
              <a:rPr lang="en-US" sz="2000" dirty="0"/>
              <a:t>RBAC virtues include its policy neutrality, adherence to least privilege principle, and ease of management.</a:t>
            </a:r>
          </a:p>
          <a:p>
            <a:pPr algn="just"/>
            <a:r>
              <a:rPr lang="en-US" sz="2000" dirty="0"/>
              <a:t>Administration is facilitated by assigning different users to define roles or making changes to existing role sets of the system.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D901B-E6DD-674F-869A-B64EA1442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2BC94-0071-7741-81AB-F495A9FD1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6B320-75D0-E34B-B377-95B160AC2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8" y="498282"/>
            <a:ext cx="4932822" cy="462224"/>
          </a:xfrm>
        </p:spPr>
        <p:txBody>
          <a:bodyPr/>
          <a:lstStyle/>
          <a:p>
            <a:r>
              <a:rPr lang="en-US" sz="2800" dirty="0"/>
              <a:t>Role-Based Access Control (RBAC)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9678D1-11B8-844F-8A58-E551C524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B942F16-5419-E345-B0F2-12993C0D45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32" y="2584473"/>
            <a:ext cx="3330236" cy="19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53"/>
    </mc:Choice>
    <mc:Fallback xmlns="">
      <p:transition spd="slow" advTm="658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D5C9FD48-B373-4612-B20D-1914B05C8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735246"/>
              </p:ext>
            </p:extLst>
          </p:nvPr>
        </p:nvGraphicFramePr>
        <p:xfrm>
          <a:off x="558140" y="1150080"/>
          <a:ext cx="8063346" cy="501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DA7D4E46-964D-1D47-9240-99494A8BA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621" y="503435"/>
            <a:ext cx="4932822" cy="462224"/>
          </a:xfrm>
        </p:spPr>
        <p:txBody>
          <a:bodyPr/>
          <a:lstStyle/>
          <a:p>
            <a:r>
              <a:rPr lang="en-US" sz="2800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14D6D-DE7E-AF42-8A2A-C8AAAA2BB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BB95-B7D8-A14C-A37C-43B07D7DB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56EFF8-2461-144C-ACA6-5AF6666989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5"/>
    </mc:Choice>
    <mc:Fallback xmlns="">
      <p:transition spd="slow" advTm="125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7499B-C992-324C-8DF6-10B6079D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7128"/>
            <a:ext cx="7886700" cy="4703224"/>
          </a:xfrm>
        </p:spPr>
        <p:txBody>
          <a:bodyPr/>
          <a:lstStyle/>
          <a:p>
            <a:pPr marL="114300" indent="-334963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Many operational models have been proposed for Smart Home IoT.</a:t>
            </a:r>
          </a:p>
          <a:p>
            <a:pPr marL="114300" indent="-334963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EGRBAC</a:t>
            </a:r>
            <a:r>
              <a:rPr lang="en-US" sz="2600" dirty="0"/>
              <a:t> (Extended Generalized RBAC) is a generalized RBAC model for user-to-device operational access </a:t>
            </a:r>
            <a:r>
              <a:rPr lang="en-US" sz="2000" dirty="0"/>
              <a:t>[Ameer et al., 2020]</a:t>
            </a:r>
          </a:p>
          <a:p>
            <a:pPr marL="685800" lvl="1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Provides granularity by defining Device Roles (DR)</a:t>
            </a:r>
          </a:p>
          <a:p>
            <a:pPr marL="1143000" lvl="2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It is permission-centric, instead of device-centric</a:t>
            </a:r>
          </a:p>
          <a:p>
            <a:pPr marL="685800" lvl="1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Capture the environmental conditions through Environmental Roles (ER)</a:t>
            </a:r>
          </a:p>
          <a:p>
            <a:pPr marL="685800" lvl="1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Contextuality has been provided via Role Pair (RP) definition</a:t>
            </a:r>
          </a:p>
          <a:p>
            <a:pPr marL="114300" indent="-334963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696964-2541-F74D-A7AE-1D87E5A46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8" y="529230"/>
            <a:ext cx="4932822" cy="462224"/>
          </a:xfrm>
        </p:spPr>
        <p:txBody>
          <a:bodyPr/>
          <a:lstStyle/>
          <a:p>
            <a:r>
              <a:rPr lang="de-DE" sz="2800" dirty="0"/>
              <a:t>Operational Model </a:t>
            </a:r>
            <a:r>
              <a:rPr lang="de-DE" sz="2800" dirty="0" err="1"/>
              <a:t>for</a:t>
            </a:r>
            <a:r>
              <a:rPr lang="de-DE" sz="2800" dirty="0"/>
              <a:t> Smart Home </a:t>
            </a:r>
            <a:r>
              <a:rPr lang="de-DE" sz="2800" dirty="0" err="1"/>
              <a:t>IoT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EBEB-222E-1E4C-8CE1-63A599A27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66D215-CEE4-524A-9A17-3BC0B01512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FE81D5-EB73-EB4F-9754-2783DF5B9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99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65"/>
    </mc:Choice>
    <mc:Fallback xmlns="">
      <p:transition spd="slow" advTm="839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0B0A1E70-2824-CF40-923D-0230E50BE5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1045235" y="1108609"/>
            <a:ext cx="5024516" cy="383119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9C689-6C68-7548-92C1-00CBC0367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C0324-41C2-7744-8890-DC10310D0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4A25E5CD-89FE-44E5-9859-7E8821E2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470384"/>
            <a:ext cx="4932822" cy="462224"/>
          </a:xfrm>
        </p:spPr>
        <p:txBody>
          <a:bodyPr/>
          <a:lstStyle/>
          <a:p>
            <a:r>
              <a:rPr lang="en-US" sz="2800" dirty="0"/>
              <a:t>Basic Administrative Model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9999F-6A41-E146-AC2F-EECF5B9B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73DFE1-9A5B-C64B-A195-43C7CE0E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767" y="5115803"/>
            <a:ext cx="8300852" cy="1076240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600" dirty="0"/>
              <a:t>Administrative Unit (AU) is the core component of decentralization.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600" dirty="0"/>
              <a:t>Each AU contains a unique specific Administrative Role (AR) and a set of Administrative Tasks (AT).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600" dirty="0"/>
              <a:t>Authorization is scoped as a set of administrative tasks defined to manage corresponding assignments in an operational model.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5564A0-3865-5845-9D5A-40D7AE18DC51}"/>
              </a:ext>
            </a:extLst>
          </p:cNvPr>
          <p:cNvSpPr/>
          <p:nvPr/>
        </p:nvSpPr>
        <p:spPr>
          <a:xfrm>
            <a:off x="2809403" y="1166085"/>
            <a:ext cx="1762596" cy="48397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Television with solid fill">
            <a:extLst>
              <a:ext uri="{FF2B5EF4-FFF2-40B4-BE49-F238E27FC236}">
                <a16:creationId xmlns:a16="http://schemas.microsoft.com/office/drawing/2014/main" id="{CD96237D-EFBD-ED42-9396-6021463D8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7328" y="1327449"/>
            <a:ext cx="297117" cy="297117"/>
          </a:xfrm>
          <a:prstGeom prst="rect">
            <a:avLst/>
          </a:prstGeom>
        </p:spPr>
      </p:pic>
      <p:pic>
        <p:nvPicPr>
          <p:cNvPr id="20" name="Graphic 19" descr="DVD player outline">
            <a:extLst>
              <a:ext uri="{FF2B5EF4-FFF2-40B4-BE49-F238E27FC236}">
                <a16:creationId xmlns:a16="http://schemas.microsoft.com/office/drawing/2014/main" id="{346A2DF7-8DCD-4048-9424-20F9B55A4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9432" y="1327448"/>
            <a:ext cx="297118" cy="297118"/>
          </a:xfrm>
          <a:prstGeom prst="rect">
            <a:avLst/>
          </a:prstGeom>
        </p:spPr>
      </p:pic>
      <p:pic>
        <p:nvPicPr>
          <p:cNvPr id="22" name="Graphic 21" descr="Optical disc outline">
            <a:extLst>
              <a:ext uri="{FF2B5EF4-FFF2-40B4-BE49-F238E27FC236}">
                <a16:creationId xmlns:a16="http://schemas.microsoft.com/office/drawing/2014/main" id="{FFE1BA9D-2637-1549-9C93-30FF4B66D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5202" y="1327449"/>
            <a:ext cx="297117" cy="297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80383D-68E3-4245-AF0A-8F3F630DC99F}"/>
                  </a:ext>
                </a:extLst>
              </p:cNvPr>
              <p:cNvSpPr txBox="1"/>
              <p:nvPr/>
            </p:nvSpPr>
            <p:spPr>
              <a:xfrm>
                <a:off x="6415124" y="1642620"/>
                <a:ext cx="18349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={Turn On, Turn Off, PG, R}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80383D-68E3-4245-AF0A-8F3F630DC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124" y="1642620"/>
                <a:ext cx="1834926" cy="184666"/>
              </a:xfrm>
              <a:prstGeom prst="rect">
                <a:avLst/>
              </a:prstGeom>
              <a:blipFill>
                <a:blip r:embed="rId10"/>
                <a:stretch>
                  <a:fillRect l="-2055" t="-26667" r="-411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E8822F-A6A0-454D-84E6-C3247979C7FB}"/>
                  </a:ext>
                </a:extLst>
              </p:cNvPr>
              <p:cNvSpPr txBox="1"/>
              <p:nvPr/>
            </p:nvSpPr>
            <p:spPr>
              <a:xfrm>
                <a:off x="6472237" y="2596224"/>
                <a:ext cx="16814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={Turn On, Turn Off, PG}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E8822F-A6A0-454D-84E6-C3247979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237" y="2596224"/>
                <a:ext cx="1681422" cy="184666"/>
              </a:xfrm>
              <a:prstGeom prst="rect">
                <a:avLst/>
              </a:prstGeom>
              <a:blipFill>
                <a:blip r:embed="rId11"/>
                <a:stretch>
                  <a:fillRect l="-2985" t="-26667" r="-3731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Television with solid fill">
            <a:extLst>
              <a:ext uri="{FF2B5EF4-FFF2-40B4-BE49-F238E27FC236}">
                <a16:creationId xmlns:a16="http://schemas.microsoft.com/office/drawing/2014/main" id="{6DC28495-084A-074D-B20B-62F12C19D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7328" y="2239739"/>
            <a:ext cx="297117" cy="297117"/>
          </a:xfrm>
          <a:prstGeom prst="rect">
            <a:avLst/>
          </a:prstGeom>
        </p:spPr>
      </p:pic>
      <p:pic>
        <p:nvPicPr>
          <p:cNvPr id="29" name="Graphic 28" descr="DVD player outline">
            <a:extLst>
              <a:ext uri="{FF2B5EF4-FFF2-40B4-BE49-F238E27FC236}">
                <a16:creationId xmlns:a16="http://schemas.microsoft.com/office/drawing/2014/main" id="{B13E6884-4874-BE46-8DBA-7714A28B3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9432" y="2239738"/>
            <a:ext cx="297118" cy="297118"/>
          </a:xfrm>
          <a:prstGeom prst="rect">
            <a:avLst/>
          </a:prstGeom>
        </p:spPr>
      </p:pic>
      <p:pic>
        <p:nvPicPr>
          <p:cNvPr id="30" name="Graphic 29" descr="Optical disc outline">
            <a:extLst>
              <a:ext uri="{FF2B5EF4-FFF2-40B4-BE49-F238E27FC236}">
                <a16:creationId xmlns:a16="http://schemas.microsoft.com/office/drawing/2014/main" id="{872C0B83-88CB-A64D-B3DF-297291EB9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5202" y="2239739"/>
            <a:ext cx="297117" cy="29711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432D54-64C7-EC46-854A-EBFAB2E54D02}"/>
              </a:ext>
            </a:extLst>
          </p:cNvPr>
          <p:cNvSpPr/>
          <p:nvPr/>
        </p:nvSpPr>
        <p:spPr>
          <a:xfrm>
            <a:off x="6265418" y="1169635"/>
            <a:ext cx="2131424" cy="876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594A90-133F-E143-AB85-D09D8992DDB0}"/>
              </a:ext>
            </a:extLst>
          </p:cNvPr>
          <p:cNvSpPr/>
          <p:nvPr/>
        </p:nvSpPr>
        <p:spPr>
          <a:xfrm>
            <a:off x="6220075" y="2124403"/>
            <a:ext cx="2131424" cy="876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FF92FE-F348-F641-9E15-E6759877466A}"/>
              </a:ext>
            </a:extLst>
          </p:cNvPr>
          <p:cNvSpPr txBox="1"/>
          <p:nvPr/>
        </p:nvSpPr>
        <p:spPr>
          <a:xfrm>
            <a:off x="7924800" y="1046205"/>
            <a:ext cx="116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Entertainment_Devices</a:t>
            </a:r>
            <a:endParaRPr lang="en-US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EC68DB-D77C-B540-B8B8-E7D40535F02D}"/>
              </a:ext>
            </a:extLst>
          </p:cNvPr>
          <p:cNvSpPr txBox="1"/>
          <p:nvPr/>
        </p:nvSpPr>
        <p:spPr>
          <a:xfrm>
            <a:off x="7996696" y="1980774"/>
            <a:ext cx="97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Kids_Friendly_Content</a:t>
            </a:r>
            <a:endParaRPr lang="en-US" sz="1100" dirty="0"/>
          </a:p>
        </p:txBody>
      </p:sp>
      <p:pic>
        <p:nvPicPr>
          <p:cNvPr id="36" name="Graphic 35" descr="Male profile with solid fill">
            <a:extLst>
              <a:ext uri="{FF2B5EF4-FFF2-40B4-BE49-F238E27FC236}">
                <a16:creationId xmlns:a16="http://schemas.microsoft.com/office/drawing/2014/main" id="{4849A786-BF30-704C-8D28-4198C22A89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347" y="1154183"/>
            <a:ext cx="215746" cy="215746"/>
          </a:xfrm>
          <a:prstGeom prst="rect">
            <a:avLst/>
          </a:prstGeom>
        </p:spPr>
      </p:pic>
      <p:pic>
        <p:nvPicPr>
          <p:cNvPr id="38" name="Graphic 37" descr="Female Profile with solid fill">
            <a:extLst>
              <a:ext uri="{FF2B5EF4-FFF2-40B4-BE49-F238E27FC236}">
                <a16:creationId xmlns:a16="http://schemas.microsoft.com/office/drawing/2014/main" id="{68B35C32-2F22-B74D-87A6-47281DAD9E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3362" y="1569144"/>
            <a:ext cx="213960" cy="213960"/>
          </a:xfrm>
          <a:prstGeom prst="rect">
            <a:avLst/>
          </a:prstGeom>
        </p:spPr>
      </p:pic>
      <p:pic>
        <p:nvPicPr>
          <p:cNvPr id="40" name="Graphic 39" descr="School boy with solid fill">
            <a:extLst>
              <a:ext uri="{FF2B5EF4-FFF2-40B4-BE49-F238E27FC236}">
                <a16:creationId xmlns:a16="http://schemas.microsoft.com/office/drawing/2014/main" id="{2C6AD056-B587-5B4A-9C2C-F22B6A2069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362" y="1327448"/>
            <a:ext cx="241696" cy="241696"/>
          </a:xfrm>
          <a:prstGeom prst="rect">
            <a:avLst/>
          </a:prstGeom>
        </p:spPr>
      </p:pic>
      <p:pic>
        <p:nvPicPr>
          <p:cNvPr id="42" name="Graphic 41" descr="Mom with stroller with solid fill">
            <a:extLst>
              <a:ext uri="{FF2B5EF4-FFF2-40B4-BE49-F238E27FC236}">
                <a16:creationId xmlns:a16="http://schemas.microsoft.com/office/drawing/2014/main" id="{D670C214-C08C-5346-89D3-9182192B24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8354" y="1755005"/>
            <a:ext cx="219243" cy="219243"/>
          </a:xfrm>
          <a:prstGeom prst="rect">
            <a:avLst/>
          </a:prstGeom>
        </p:spPr>
      </p:pic>
      <p:pic>
        <p:nvPicPr>
          <p:cNvPr id="44" name="Graphic 43" descr="Monthly calendar with solid fill">
            <a:extLst>
              <a:ext uri="{FF2B5EF4-FFF2-40B4-BE49-F238E27FC236}">
                <a16:creationId xmlns:a16="http://schemas.microsoft.com/office/drawing/2014/main" id="{83EFA2F8-67EA-EE44-B5FB-B7DBA1E8D0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49555" y="2411661"/>
            <a:ext cx="193772" cy="193772"/>
          </a:xfrm>
          <a:prstGeom prst="rect">
            <a:avLst/>
          </a:prstGeom>
        </p:spPr>
      </p:pic>
      <p:pic>
        <p:nvPicPr>
          <p:cNvPr id="46" name="Graphic 45" descr="Moon with solid fill">
            <a:extLst>
              <a:ext uri="{FF2B5EF4-FFF2-40B4-BE49-F238E27FC236}">
                <a16:creationId xmlns:a16="http://schemas.microsoft.com/office/drawing/2014/main" id="{27EBA8A5-7B4F-6247-8D25-F096D4E98A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436345" y="2424134"/>
            <a:ext cx="168826" cy="16882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04BC42A-5869-CA45-B3EF-BD778BB56314}"/>
              </a:ext>
            </a:extLst>
          </p:cNvPr>
          <p:cNvSpPr txBox="1"/>
          <p:nvPr/>
        </p:nvSpPr>
        <p:spPr>
          <a:xfrm>
            <a:off x="104280" y="1130843"/>
            <a:ext cx="406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Bob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3038CF-67EC-3049-9F09-458A9D3E5B84}"/>
              </a:ext>
            </a:extLst>
          </p:cNvPr>
          <p:cNvCxnSpPr>
            <a:cxnSpLocks/>
          </p:cNvCxnSpPr>
          <p:nvPr/>
        </p:nvCxnSpPr>
        <p:spPr>
          <a:xfrm>
            <a:off x="431297" y="1261648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836CACE-DC7D-D84A-81C7-E6BDB22E93C8}"/>
              </a:ext>
            </a:extLst>
          </p:cNvPr>
          <p:cNvSpPr txBox="1"/>
          <p:nvPr/>
        </p:nvSpPr>
        <p:spPr>
          <a:xfrm>
            <a:off x="84328" y="1315955"/>
            <a:ext cx="49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Alex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63E9BA-9F27-DE45-A8E5-AE42AA2392FB}"/>
              </a:ext>
            </a:extLst>
          </p:cNvPr>
          <p:cNvSpPr txBox="1"/>
          <p:nvPr/>
        </p:nvSpPr>
        <p:spPr>
          <a:xfrm>
            <a:off x="54053" y="1518752"/>
            <a:ext cx="49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Julia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C9A9DF-63FC-DF43-903E-A734ECDA318D}"/>
              </a:ext>
            </a:extLst>
          </p:cNvPr>
          <p:cNvSpPr txBox="1"/>
          <p:nvPr/>
        </p:nvSpPr>
        <p:spPr>
          <a:xfrm>
            <a:off x="-20456" y="1745903"/>
            <a:ext cx="5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Susan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778AE8-0348-8140-ACCD-268B0CC0B9FA}"/>
              </a:ext>
            </a:extLst>
          </p:cNvPr>
          <p:cNvCxnSpPr>
            <a:cxnSpLocks/>
          </p:cNvCxnSpPr>
          <p:nvPr/>
        </p:nvCxnSpPr>
        <p:spPr>
          <a:xfrm>
            <a:off x="431297" y="1422405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611C864-426C-3E46-858A-9223AA789BD2}"/>
              </a:ext>
            </a:extLst>
          </p:cNvPr>
          <p:cNvCxnSpPr>
            <a:cxnSpLocks/>
          </p:cNvCxnSpPr>
          <p:nvPr/>
        </p:nvCxnSpPr>
        <p:spPr>
          <a:xfrm>
            <a:off x="431297" y="1642620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DA02D6-874D-7C48-8D97-DD1ED6653C92}"/>
              </a:ext>
            </a:extLst>
          </p:cNvPr>
          <p:cNvCxnSpPr>
            <a:cxnSpLocks/>
          </p:cNvCxnSpPr>
          <p:nvPr/>
        </p:nvCxnSpPr>
        <p:spPr>
          <a:xfrm>
            <a:off x="436250" y="1892439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Dim (Smaller Sun) with solid fill">
            <a:extLst>
              <a:ext uri="{FF2B5EF4-FFF2-40B4-BE49-F238E27FC236}">
                <a16:creationId xmlns:a16="http://schemas.microsoft.com/office/drawing/2014/main" id="{035FC2D9-8F0B-CB4E-BB69-7029B1C3563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229701" y="2395024"/>
            <a:ext cx="227046" cy="2270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9E82286-CCEC-144C-B921-A27C377310E0}"/>
              </a:ext>
            </a:extLst>
          </p:cNvPr>
          <p:cNvSpPr txBox="1"/>
          <p:nvPr/>
        </p:nvSpPr>
        <p:spPr>
          <a:xfrm>
            <a:off x="805315" y="938634"/>
            <a:ext cx="2885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{(</a:t>
            </a:r>
            <a:r>
              <a:rPr lang="en-US" sz="1100" dirty="0" err="1"/>
              <a:t>parent,Any_Time</a:t>
            </a:r>
            <a:r>
              <a:rPr lang="en-US" sz="1100" dirty="0"/>
              <a:t>),(</a:t>
            </a:r>
            <a:r>
              <a:rPr lang="en-US" sz="1100" dirty="0" err="1"/>
              <a:t>kid,Entertainment_Time</a:t>
            </a:r>
            <a:r>
              <a:rPr lang="en-US" sz="1100" dirty="0"/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6563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7" grpId="0"/>
      <p:bldP spid="31" grpId="0" animBg="1"/>
      <p:bldP spid="32" grpId="0" animBg="1"/>
      <p:bldP spid="33" grpId="0"/>
      <p:bldP spid="34" grpId="0"/>
      <p:bldP spid="48" grpId="0"/>
      <p:bldP spid="53" grpId="0"/>
      <p:bldP spid="54" grpId="0"/>
      <p:bldP spid="55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356BD-50E9-8647-84FD-EE7E8336B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02C65-5CD0-E246-955F-C3EE89B37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7" y="505592"/>
            <a:ext cx="4932822" cy="462224"/>
          </a:xfrm>
        </p:spPr>
        <p:txBody>
          <a:bodyPr anchor="b">
            <a:noAutofit/>
          </a:bodyPr>
          <a:lstStyle/>
          <a:p>
            <a:r>
              <a:rPr lang="en-US" sz="2800" dirty="0"/>
              <a:t>RBAC Administrative Model for Smart Home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96C195-85C2-3B4A-A61D-F4939DBC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71F09E-2267-AA4C-9089-853533CB75DD}"/>
              </a:ext>
            </a:extLst>
          </p:cNvPr>
          <p:cNvSpPr/>
          <p:nvPr/>
        </p:nvSpPr>
        <p:spPr>
          <a:xfrm>
            <a:off x="588857" y="1223490"/>
            <a:ext cx="7966283" cy="4758037"/>
          </a:xfrm>
          <a:prstGeom prst="rect">
            <a:avLst/>
          </a:prstGeom>
        </p:spPr>
        <p:txBody>
          <a:bodyPr/>
          <a:lstStyle/>
          <a:p>
            <a:pPr marL="342900" lvl="0" indent="-33496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Our model addresses the administration of EGRBAC.</a:t>
            </a:r>
          </a:p>
          <a:p>
            <a:pPr marL="7937" lvl="0">
              <a:buClr>
                <a:srgbClr val="FF0000"/>
              </a:buClr>
            </a:pPr>
            <a:endParaRPr lang="en-US" sz="2400" dirty="0"/>
          </a:p>
          <a:p>
            <a:pPr marL="342900" indent="-33496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Our model is decentralized:</a:t>
            </a:r>
          </a:p>
          <a:p>
            <a:pPr marL="800100" lvl="2" indent="-33496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Avoid single point of failure</a:t>
            </a:r>
          </a:p>
          <a:p>
            <a:pPr marL="800100" lvl="2" indent="-33496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Improve users’ privacy</a:t>
            </a:r>
          </a:p>
          <a:p>
            <a:pPr marL="7937" lvl="0">
              <a:buClr>
                <a:srgbClr val="FF0000"/>
              </a:buClr>
            </a:pPr>
            <a:endParaRPr lang="en-US" sz="2400" dirty="0"/>
          </a:p>
          <a:p>
            <a:pPr marL="342900" lvl="0" indent="-33496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Potential changes to the dynamic environment of smart home include:</a:t>
            </a:r>
          </a:p>
          <a:p>
            <a:pPr marL="800100" lvl="2" indent="-33496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Add a new user </a:t>
            </a:r>
          </a:p>
          <a:p>
            <a:pPr marL="800100" lvl="2" indent="-33496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Add a new device </a:t>
            </a:r>
          </a:p>
          <a:p>
            <a:pPr marL="800100" lvl="2" indent="-33496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Modification of current assignments in the model 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AB546D3D-38CF-E04F-8B30-77BD3647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2099" y="4684846"/>
            <a:ext cx="285540" cy="285540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1E22BFF9-0C5B-824C-B220-75E60AE2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4938" y="4399306"/>
            <a:ext cx="285540" cy="28554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891EAA-B1F3-9B45-8B42-5ACCF52B8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ACM Workshop on Secure and Trustworthy Cyber-Physical Systems (SAT-CPS’21)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2496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21841</TotalTime>
  <Words>912</Words>
  <Application>Microsoft Macintosh PowerPoint</Application>
  <PresentationFormat>Letter Paper (8.5x11 in)</PresentationFormat>
  <Paragraphs>176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Bradley Hand ITC</vt:lpstr>
      <vt:lpstr>Calibri</vt:lpstr>
      <vt:lpstr>Cambria Math</vt:lpstr>
      <vt:lpstr>Arial</vt:lpstr>
      <vt:lpstr>Wingdings</vt:lpstr>
      <vt:lpstr>Verdana</vt:lpstr>
      <vt:lpstr>Calibri Light</vt:lpstr>
      <vt:lpstr>ICS-Theme</vt:lpstr>
      <vt:lpstr>Role-Based Administration of Role-Based Smart Home IoT    Mehrnoosh Shakarami Ravi Sandhu  Institute for Cyber Security (ICS) Department of Computer Science University of Texas at San Antonio (UTSA) </vt:lpstr>
      <vt:lpstr>Outline</vt:lpstr>
      <vt:lpstr>Internet of Things (IoT)</vt:lpstr>
      <vt:lpstr>IoT Access Control</vt:lpstr>
      <vt:lpstr>Role-Based Access Control (RBAC)</vt:lpstr>
      <vt:lpstr>Outline</vt:lpstr>
      <vt:lpstr>Operational Model for Smart Home IoT</vt:lpstr>
      <vt:lpstr>Basic Administrative Model</vt:lpstr>
      <vt:lpstr>RBAC Administrative Model for Smart Home</vt:lpstr>
      <vt:lpstr>Smart Home Use Case</vt:lpstr>
      <vt:lpstr>Extended Administrative Model</vt:lpstr>
      <vt:lpstr>Extended Administrative Model Formalization</vt:lpstr>
      <vt:lpstr>Model Properties and Restrictions</vt:lpstr>
      <vt:lpstr>Outline</vt:lpstr>
      <vt:lpstr>Conclusion and Future Directions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Smriti Bhatt</dc:creator>
  <cp:lastModifiedBy>mehrnoosh.shakarami@gmail.com</cp:lastModifiedBy>
  <cp:revision>548</cp:revision>
  <cp:lastPrinted>2018-07-11T21:06:04Z</cp:lastPrinted>
  <dcterms:created xsi:type="dcterms:W3CDTF">2017-09-29T21:23:01Z</dcterms:created>
  <dcterms:modified xsi:type="dcterms:W3CDTF">2021-05-06T20:32:23Z</dcterms:modified>
</cp:coreProperties>
</file>