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7" r:id="rId2"/>
  </p:sldMasterIdLst>
  <p:notesMasterIdLst>
    <p:notesMasterId r:id="rId21"/>
  </p:notesMasterIdLst>
  <p:handoutMasterIdLst>
    <p:handoutMasterId r:id="rId22"/>
  </p:handoutMasterIdLst>
  <p:sldIdLst>
    <p:sldId id="256" r:id="rId3"/>
    <p:sldId id="381" r:id="rId4"/>
    <p:sldId id="395" r:id="rId5"/>
    <p:sldId id="376" r:id="rId6"/>
    <p:sldId id="386" r:id="rId7"/>
    <p:sldId id="388" r:id="rId8"/>
    <p:sldId id="382" r:id="rId9"/>
    <p:sldId id="384" r:id="rId10"/>
    <p:sldId id="390" r:id="rId11"/>
    <p:sldId id="394" r:id="rId12"/>
    <p:sldId id="383" r:id="rId13"/>
    <p:sldId id="389" r:id="rId14"/>
    <p:sldId id="393" r:id="rId15"/>
    <p:sldId id="387" r:id="rId16"/>
    <p:sldId id="378" r:id="rId17"/>
    <p:sldId id="379" r:id="rId18"/>
    <p:sldId id="391" r:id="rId19"/>
    <p:sldId id="36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A5ED6-8514-CF44-A77D-6A6D7AEC59F2}" v="130" dt="2021-12-14T14:01:07.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7" autoAdjust="0"/>
    <p:restoredTop sz="90920" autoAdjust="0"/>
  </p:normalViewPr>
  <p:slideViewPr>
    <p:cSldViewPr>
      <p:cViewPr varScale="1">
        <p:scale>
          <a:sx n="99" d="100"/>
          <a:sy n="99" d="100"/>
        </p:scale>
        <p:origin x="1764" y="78"/>
      </p:cViewPr>
      <p:guideLst>
        <p:guide orient="horz" pos="2160"/>
        <p:guide pos="2880"/>
      </p:guideLst>
    </p:cSldViewPr>
  </p:slideViewPr>
  <p:notesTextViewPr>
    <p:cViewPr>
      <p:scale>
        <a:sx n="135" d="100"/>
        <a:sy n="135" d="100"/>
      </p:scale>
      <p:origin x="0" y="0"/>
    </p:cViewPr>
  </p:notesTextViewPr>
  <p:sorterViewPr>
    <p:cViewPr>
      <p:scale>
        <a:sx n="99" d="100"/>
        <a:sy n="99" d="100"/>
      </p:scale>
      <p:origin x="0" y="0"/>
    </p:cViewPr>
  </p:sorterViewPr>
  <p:notesViewPr>
    <p:cSldViewPr>
      <p:cViewPr varScale="1">
        <p:scale>
          <a:sx n="50" d="100"/>
          <a:sy n="50" d="100"/>
        </p:scale>
        <p:origin x="2380"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enson" userId="0c27747d-a865-4838-adce-a9a74a8489fb" providerId="ADAL" clId="{6AAA5ED6-8514-CF44-A77D-6A6D7AEC59F2}"/>
    <pc:docChg chg="undo custSel addSld delSld modSld sldOrd modShowInfo">
      <pc:chgData name="James Benson" userId="0c27747d-a865-4838-adce-a9a74a8489fb" providerId="ADAL" clId="{6AAA5ED6-8514-CF44-A77D-6A6D7AEC59F2}" dt="2021-12-14T14:03:07.934" v="14274" actId="20577"/>
      <pc:docMkLst>
        <pc:docMk/>
      </pc:docMkLst>
      <pc:sldChg chg="addSp modSp mod modTransition modNotesTx">
        <pc:chgData name="James Benson" userId="0c27747d-a865-4838-adce-a9a74a8489fb" providerId="ADAL" clId="{6AAA5ED6-8514-CF44-A77D-6A6D7AEC59F2}" dt="2021-12-13T20:54:04.446" v="12429"/>
        <pc:sldMkLst>
          <pc:docMk/>
          <pc:sldMk cId="0" sldId="256"/>
        </pc:sldMkLst>
        <pc:spChg chg="add mod">
          <ac:chgData name="James Benson" userId="0c27747d-a865-4838-adce-a9a74a8489fb" providerId="ADAL" clId="{6AAA5ED6-8514-CF44-A77D-6A6D7AEC59F2}" dt="2021-12-13T15:04:47.548" v="8059" actId="1076"/>
          <ac:spMkLst>
            <pc:docMk/>
            <pc:sldMk cId="0" sldId="256"/>
            <ac:spMk id="3" creationId="{2855AE91-10C4-EA44-94DC-82B492D665CE}"/>
          </ac:spMkLst>
        </pc:spChg>
      </pc:sldChg>
      <pc:sldChg chg="modSp mod modTransition">
        <pc:chgData name="James Benson" userId="0c27747d-a865-4838-adce-a9a74a8489fb" providerId="ADAL" clId="{6AAA5ED6-8514-CF44-A77D-6A6D7AEC59F2}" dt="2021-12-13T23:59:57.257" v="14057" actId="113"/>
        <pc:sldMkLst>
          <pc:docMk/>
          <pc:sldMk cId="2638844486" sldId="369"/>
        </pc:sldMkLst>
        <pc:spChg chg="mod">
          <ac:chgData name="James Benson" userId="0c27747d-a865-4838-adce-a9a74a8489fb" providerId="ADAL" clId="{6AAA5ED6-8514-CF44-A77D-6A6D7AEC59F2}" dt="2021-12-13T23:59:57.257" v="14057" actId="113"/>
          <ac:spMkLst>
            <pc:docMk/>
            <pc:sldMk cId="2638844486" sldId="369"/>
            <ac:spMk id="2" creationId="{1F268E5A-CE92-4166-8FD8-3DDDBF2C1421}"/>
          </ac:spMkLst>
        </pc:spChg>
      </pc:sldChg>
      <pc:sldChg chg="ord modTransition modNotesTx">
        <pc:chgData name="James Benson" userId="0c27747d-a865-4838-adce-a9a74a8489fb" providerId="ADAL" clId="{6AAA5ED6-8514-CF44-A77D-6A6D7AEC59F2}" dt="2021-12-13T20:54:04.446" v="12429"/>
        <pc:sldMkLst>
          <pc:docMk/>
          <pc:sldMk cId="4114785897" sldId="376"/>
        </pc:sldMkLst>
      </pc:sldChg>
      <pc:sldChg chg="addSp delSp modSp mod ord modTransition modNotesTx">
        <pc:chgData name="James Benson" userId="0c27747d-a865-4838-adce-a9a74a8489fb" providerId="ADAL" clId="{6AAA5ED6-8514-CF44-A77D-6A6D7AEC59F2}" dt="2021-12-14T13:44:22.112" v="14078"/>
        <pc:sldMkLst>
          <pc:docMk/>
          <pc:sldMk cId="3331661671" sldId="378"/>
        </pc:sldMkLst>
        <pc:spChg chg="del">
          <ac:chgData name="James Benson" userId="0c27747d-a865-4838-adce-a9a74a8489fb" providerId="ADAL" clId="{6AAA5ED6-8514-CF44-A77D-6A6D7AEC59F2}" dt="2021-12-14T13:44:21.875" v="14077" actId="478"/>
          <ac:spMkLst>
            <pc:docMk/>
            <pc:sldMk cId="3331661671" sldId="378"/>
            <ac:spMk id="4" creationId="{FD05B438-186A-EE40-936F-7522F4D9B557}"/>
          </ac:spMkLst>
        </pc:spChg>
        <pc:spChg chg="add mod">
          <ac:chgData name="James Benson" userId="0c27747d-a865-4838-adce-a9a74a8489fb" providerId="ADAL" clId="{6AAA5ED6-8514-CF44-A77D-6A6D7AEC59F2}" dt="2021-12-14T13:44:22.112" v="14078"/>
          <ac:spMkLst>
            <pc:docMk/>
            <pc:sldMk cId="3331661671" sldId="378"/>
            <ac:spMk id="8" creationId="{76FAF3B1-8433-534D-A9FF-14137E4114BF}"/>
          </ac:spMkLst>
        </pc:spChg>
      </pc:sldChg>
      <pc:sldChg chg="addSp delSp modSp mod modTransition modNotesTx">
        <pc:chgData name="James Benson" userId="0c27747d-a865-4838-adce-a9a74a8489fb" providerId="ADAL" clId="{6AAA5ED6-8514-CF44-A77D-6A6D7AEC59F2}" dt="2021-12-14T13:44:26.087" v="14080"/>
        <pc:sldMkLst>
          <pc:docMk/>
          <pc:sldMk cId="17700889" sldId="379"/>
        </pc:sldMkLst>
        <pc:spChg chg="del">
          <ac:chgData name="James Benson" userId="0c27747d-a865-4838-adce-a9a74a8489fb" providerId="ADAL" clId="{6AAA5ED6-8514-CF44-A77D-6A6D7AEC59F2}" dt="2021-12-14T13:44:25.855" v="14079" actId="478"/>
          <ac:spMkLst>
            <pc:docMk/>
            <pc:sldMk cId="17700889" sldId="379"/>
            <ac:spMk id="4" creationId="{FD05B438-186A-EE40-936F-7522F4D9B557}"/>
          </ac:spMkLst>
        </pc:spChg>
        <pc:spChg chg="add mod">
          <ac:chgData name="James Benson" userId="0c27747d-a865-4838-adce-a9a74a8489fb" providerId="ADAL" clId="{6AAA5ED6-8514-CF44-A77D-6A6D7AEC59F2}" dt="2021-12-14T13:44:26.087" v="14080"/>
          <ac:spMkLst>
            <pc:docMk/>
            <pc:sldMk cId="17700889" sldId="379"/>
            <ac:spMk id="9" creationId="{01197ADB-2DFF-2049-9579-406029E97AF2}"/>
          </ac:spMkLst>
        </pc:spChg>
      </pc:sldChg>
      <pc:sldChg chg="addSp delSp modSp mod modTransition modNotesTx">
        <pc:chgData name="James Benson" userId="0c27747d-a865-4838-adce-a9a74a8489fb" providerId="ADAL" clId="{6AAA5ED6-8514-CF44-A77D-6A6D7AEC59F2}" dt="2021-12-14T14:03:07.934" v="14274" actId="20577"/>
        <pc:sldMkLst>
          <pc:docMk/>
          <pc:sldMk cId="1919931949" sldId="381"/>
        </pc:sldMkLst>
        <pc:spChg chg="add mod">
          <ac:chgData name="James Benson" userId="0c27747d-a865-4838-adce-a9a74a8489fb" providerId="ADAL" clId="{6AAA5ED6-8514-CF44-A77D-6A6D7AEC59F2}" dt="2021-12-14T14:03:07.934" v="14274" actId="20577"/>
          <ac:spMkLst>
            <pc:docMk/>
            <pc:sldMk cId="1919931949" sldId="381"/>
            <ac:spMk id="2" creationId="{46EE4D22-01B9-F043-B738-D88993EA0D51}"/>
          </ac:spMkLst>
        </pc:spChg>
        <pc:spChg chg="mod">
          <ac:chgData name="James Benson" userId="0c27747d-a865-4838-adce-a9a74a8489fb" providerId="ADAL" clId="{6AAA5ED6-8514-CF44-A77D-6A6D7AEC59F2}" dt="2021-12-14T14:01:06.703" v="14094" actId="20577"/>
          <ac:spMkLst>
            <pc:docMk/>
            <pc:sldMk cId="1919931949" sldId="381"/>
            <ac:spMk id="3" creationId="{09B77816-84DE-3449-A803-5A49410D36AF}"/>
          </ac:spMkLst>
        </pc:spChg>
        <pc:spChg chg="mod">
          <ac:chgData name="James Benson" userId="0c27747d-a865-4838-adce-a9a74a8489fb" providerId="ADAL" clId="{6AAA5ED6-8514-CF44-A77D-6A6D7AEC59F2}" dt="2021-12-14T13:45:00.221" v="14086" actId="20577"/>
          <ac:spMkLst>
            <pc:docMk/>
            <pc:sldMk cId="1919931949" sldId="381"/>
            <ac:spMk id="4" creationId="{021E3345-FCFA-D74E-A1A4-26A252760F8B}"/>
          </ac:spMkLst>
        </pc:spChg>
        <pc:picChg chg="del">
          <ac:chgData name="James Benson" userId="0c27747d-a865-4838-adce-a9a74a8489fb" providerId="ADAL" clId="{6AAA5ED6-8514-CF44-A77D-6A6D7AEC59F2}" dt="2021-12-14T14:01:07.474" v="14095" actId="478"/>
          <ac:picMkLst>
            <pc:docMk/>
            <pc:sldMk cId="1919931949" sldId="381"/>
            <ac:picMk id="2050" creationId="{8E80E499-06E8-DA47-A4CD-F6CC74AF3C91}"/>
          </ac:picMkLst>
        </pc:picChg>
      </pc:sldChg>
      <pc:sldChg chg="addSp delSp modSp mod ord modTransition modNotesTx">
        <pc:chgData name="James Benson" userId="0c27747d-a865-4838-adce-a9a74a8489fb" providerId="ADAL" clId="{6AAA5ED6-8514-CF44-A77D-6A6D7AEC59F2}" dt="2021-12-14T13:44:47.454" v="14084" actId="20577"/>
        <pc:sldMkLst>
          <pc:docMk/>
          <pc:sldMk cId="1526655994" sldId="382"/>
        </pc:sldMkLst>
        <pc:spChg chg="del">
          <ac:chgData name="James Benson" userId="0c27747d-a865-4838-adce-a9a74a8489fb" providerId="ADAL" clId="{6AAA5ED6-8514-CF44-A77D-6A6D7AEC59F2}" dt="2021-12-14T13:43:52.339" v="14068" actId="478"/>
          <ac:spMkLst>
            <pc:docMk/>
            <pc:sldMk cId="1526655994" sldId="382"/>
            <ac:spMk id="4" creationId="{77CB487F-F986-0D45-8D77-66526303D677}"/>
          </ac:spMkLst>
        </pc:spChg>
        <pc:spChg chg="add mod">
          <ac:chgData name="James Benson" userId="0c27747d-a865-4838-adce-a9a74a8489fb" providerId="ADAL" clId="{6AAA5ED6-8514-CF44-A77D-6A6D7AEC59F2}" dt="2021-12-14T13:44:47.454" v="14084" actId="20577"/>
          <ac:spMkLst>
            <pc:docMk/>
            <pc:sldMk cId="1526655994" sldId="382"/>
            <ac:spMk id="19" creationId="{2A931838-1C9A-DB4D-9151-85F55B6896F1}"/>
          </ac:spMkLst>
        </pc:spChg>
      </pc:sldChg>
      <pc:sldChg chg="modSp mod modTransition modNotesTx">
        <pc:chgData name="James Benson" userId="0c27747d-a865-4838-adce-a9a74a8489fb" providerId="ADAL" clId="{6AAA5ED6-8514-CF44-A77D-6A6D7AEC59F2}" dt="2021-12-13T21:05:23.831" v="12478" actId="20577"/>
        <pc:sldMkLst>
          <pc:docMk/>
          <pc:sldMk cId="227966357" sldId="383"/>
        </pc:sldMkLst>
        <pc:spChg chg="mod">
          <ac:chgData name="James Benson" userId="0c27747d-a865-4838-adce-a9a74a8489fb" providerId="ADAL" clId="{6AAA5ED6-8514-CF44-A77D-6A6D7AEC59F2}" dt="2021-12-10T15:03:44.576" v="68" actId="20577"/>
          <ac:spMkLst>
            <pc:docMk/>
            <pc:sldMk cId="227966357" sldId="383"/>
            <ac:spMk id="4" creationId="{F77A5A4F-315E-5F47-9B8E-FAC4DB8FE599}"/>
          </ac:spMkLst>
        </pc:spChg>
      </pc:sldChg>
      <pc:sldChg chg="addSp modSp mod modTransition modNotesTx">
        <pc:chgData name="James Benson" userId="0c27747d-a865-4838-adce-a9a74a8489fb" providerId="ADAL" clId="{6AAA5ED6-8514-CF44-A77D-6A6D7AEC59F2}" dt="2021-12-14T13:44:43.606" v="14083" actId="20577"/>
        <pc:sldMkLst>
          <pc:docMk/>
          <pc:sldMk cId="3251622069" sldId="384"/>
        </pc:sldMkLst>
        <pc:spChg chg="add mod">
          <ac:chgData name="James Benson" userId="0c27747d-a865-4838-adce-a9a74a8489fb" providerId="ADAL" clId="{6AAA5ED6-8514-CF44-A77D-6A6D7AEC59F2}" dt="2021-12-14T13:44:43.606" v="14083" actId="20577"/>
          <ac:spMkLst>
            <pc:docMk/>
            <pc:sldMk cId="3251622069" sldId="384"/>
            <ac:spMk id="6" creationId="{CC6A606D-007C-274A-B372-E6909AFCB9CA}"/>
          </ac:spMkLst>
        </pc:spChg>
      </pc:sldChg>
      <pc:sldChg chg="addSp delSp modSp mod ord modTransition modClrScheme modAnim chgLayout modNotesTx">
        <pc:chgData name="James Benson" userId="0c27747d-a865-4838-adce-a9a74a8489fb" providerId="ADAL" clId="{6AAA5ED6-8514-CF44-A77D-6A6D7AEC59F2}" dt="2021-12-14T13:44:52.827" v="14085" actId="20577"/>
        <pc:sldMkLst>
          <pc:docMk/>
          <pc:sldMk cId="1918236560" sldId="386"/>
        </pc:sldMkLst>
        <pc:spChg chg="add del mod ord">
          <ac:chgData name="James Benson" userId="0c27747d-a865-4838-adce-a9a74a8489fb" providerId="ADAL" clId="{6AAA5ED6-8514-CF44-A77D-6A6D7AEC59F2}" dt="2021-12-10T22:00:27.154" v="1718" actId="478"/>
          <ac:spMkLst>
            <pc:docMk/>
            <pc:sldMk cId="1918236560" sldId="386"/>
            <ac:spMk id="2" creationId="{A3CDE98C-E1AA-CA49-B66D-17B7762B543D}"/>
          </ac:spMkLst>
        </pc:spChg>
        <pc:spChg chg="add del mod ord">
          <ac:chgData name="James Benson" userId="0c27747d-a865-4838-adce-a9a74a8489fb" providerId="ADAL" clId="{6AAA5ED6-8514-CF44-A77D-6A6D7AEC59F2}" dt="2021-12-10T22:00:25.309" v="1717" actId="478"/>
          <ac:spMkLst>
            <pc:docMk/>
            <pc:sldMk cId="1918236560" sldId="386"/>
            <ac:spMk id="10" creationId="{44137A31-8D9D-C143-AAFE-A8BDE2510548}"/>
          </ac:spMkLst>
        </pc:spChg>
        <pc:spChg chg="add del mod ord">
          <ac:chgData name="James Benson" userId="0c27747d-a865-4838-adce-a9a74a8489fb" providerId="ADAL" clId="{6AAA5ED6-8514-CF44-A77D-6A6D7AEC59F2}" dt="2021-12-10T22:00:34.026" v="1720" actId="478"/>
          <ac:spMkLst>
            <pc:docMk/>
            <pc:sldMk cId="1918236560" sldId="386"/>
            <ac:spMk id="12" creationId="{B93A85A1-2B01-2C48-99E6-4D78C705B0EA}"/>
          </ac:spMkLst>
        </pc:spChg>
        <pc:spChg chg="add mod">
          <ac:chgData name="James Benson" userId="0c27747d-a865-4838-adce-a9a74a8489fb" providerId="ADAL" clId="{6AAA5ED6-8514-CF44-A77D-6A6D7AEC59F2}" dt="2021-12-14T13:44:52.827" v="14085" actId="20577"/>
          <ac:spMkLst>
            <pc:docMk/>
            <pc:sldMk cId="1918236560" sldId="386"/>
            <ac:spMk id="28" creationId="{3042EA57-85F4-3C46-98C9-67C56264EBFA}"/>
          </ac:spMkLst>
        </pc:spChg>
        <pc:grpChg chg="add del mod">
          <ac:chgData name="James Benson" userId="0c27747d-a865-4838-adce-a9a74a8489fb" providerId="ADAL" clId="{6AAA5ED6-8514-CF44-A77D-6A6D7AEC59F2}" dt="2021-12-10T23:58:51.965" v="1895" actId="165"/>
          <ac:grpSpMkLst>
            <pc:docMk/>
            <pc:sldMk cId="1918236560" sldId="386"/>
            <ac:grpSpMk id="26" creationId="{E07B31D1-0EB5-4E41-93A7-18B788BD9749}"/>
          </ac:grpSpMkLst>
        </pc:grpChg>
        <pc:picChg chg="mod topLvl">
          <ac:chgData name="James Benson" userId="0c27747d-a865-4838-adce-a9a74a8489fb" providerId="ADAL" clId="{6AAA5ED6-8514-CF44-A77D-6A6D7AEC59F2}" dt="2021-12-10T23:58:51.965" v="1895" actId="165"/>
          <ac:picMkLst>
            <pc:docMk/>
            <pc:sldMk cId="1918236560" sldId="386"/>
            <ac:picMk id="3" creationId="{6FA39B1B-E832-C946-B0F1-A91CC2090C7A}"/>
          </ac:picMkLst>
        </pc:picChg>
        <pc:picChg chg="mod topLvl">
          <ac:chgData name="James Benson" userId="0c27747d-a865-4838-adce-a9a74a8489fb" providerId="ADAL" clId="{6AAA5ED6-8514-CF44-A77D-6A6D7AEC59F2}" dt="2021-12-10T23:58:51.965" v="1895" actId="165"/>
          <ac:picMkLst>
            <pc:docMk/>
            <pc:sldMk cId="1918236560" sldId="386"/>
            <ac:picMk id="9" creationId="{D3B1E43D-A70E-A744-B144-1D640DF06D75}"/>
          </ac:picMkLst>
        </pc:picChg>
        <pc:picChg chg="mod topLvl">
          <ac:chgData name="James Benson" userId="0c27747d-a865-4838-adce-a9a74a8489fb" providerId="ADAL" clId="{6AAA5ED6-8514-CF44-A77D-6A6D7AEC59F2}" dt="2021-12-10T23:58:51.965" v="1895" actId="165"/>
          <ac:picMkLst>
            <pc:docMk/>
            <pc:sldMk cId="1918236560" sldId="386"/>
            <ac:picMk id="11" creationId="{9F24AC63-2AB7-CB42-9D82-79034AD6A361}"/>
          </ac:picMkLst>
        </pc:picChg>
        <pc:picChg chg="mod topLvl">
          <ac:chgData name="James Benson" userId="0c27747d-a865-4838-adce-a9a74a8489fb" providerId="ADAL" clId="{6AAA5ED6-8514-CF44-A77D-6A6D7AEC59F2}" dt="2021-12-10T23:58:51.965" v="1895" actId="165"/>
          <ac:picMkLst>
            <pc:docMk/>
            <pc:sldMk cId="1918236560" sldId="386"/>
            <ac:picMk id="13" creationId="{CFB6131C-D9A5-AF4F-8E9E-CBD8192E186B}"/>
          </ac:picMkLst>
        </pc:picChg>
        <pc:picChg chg="mod topLvl">
          <ac:chgData name="James Benson" userId="0c27747d-a865-4838-adce-a9a74a8489fb" providerId="ADAL" clId="{6AAA5ED6-8514-CF44-A77D-6A6D7AEC59F2}" dt="2021-12-10T23:58:51.965" v="1895" actId="165"/>
          <ac:picMkLst>
            <pc:docMk/>
            <pc:sldMk cId="1918236560" sldId="386"/>
            <ac:picMk id="15" creationId="{A722CBD8-B3C0-F54A-B85C-3C2BC9C585D5}"/>
          </ac:picMkLst>
        </pc:picChg>
        <pc:picChg chg="mod topLvl">
          <ac:chgData name="James Benson" userId="0c27747d-a865-4838-adce-a9a74a8489fb" providerId="ADAL" clId="{6AAA5ED6-8514-CF44-A77D-6A6D7AEC59F2}" dt="2021-12-10T23:58:51.965" v="1895" actId="165"/>
          <ac:picMkLst>
            <pc:docMk/>
            <pc:sldMk cId="1918236560" sldId="386"/>
            <ac:picMk id="17" creationId="{3A7423F0-750B-A643-9743-4F94EBF40665}"/>
          </ac:picMkLst>
        </pc:picChg>
        <pc:picChg chg="add mod modCrop">
          <ac:chgData name="James Benson" userId="0c27747d-a865-4838-adce-a9a74a8489fb" providerId="ADAL" clId="{6AAA5ED6-8514-CF44-A77D-6A6D7AEC59F2}" dt="2021-12-10T22:01:10.626" v="1728" actId="1076"/>
          <ac:picMkLst>
            <pc:docMk/>
            <pc:sldMk cId="1918236560" sldId="386"/>
            <ac:picMk id="18" creationId="{E51E353C-E5CA-6740-A7FE-F2FF833471FC}"/>
          </ac:picMkLst>
        </pc:picChg>
        <pc:picChg chg="mod topLvl">
          <ac:chgData name="James Benson" userId="0c27747d-a865-4838-adce-a9a74a8489fb" providerId="ADAL" clId="{6AAA5ED6-8514-CF44-A77D-6A6D7AEC59F2}" dt="2021-12-10T23:58:51.965" v="1895" actId="165"/>
          <ac:picMkLst>
            <pc:docMk/>
            <pc:sldMk cId="1918236560" sldId="386"/>
            <ac:picMk id="19" creationId="{21100021-F667-2440-8429-46D7AD97BB57}"/>
          </ac:picMkLst>
        </pc:picChg>
        <pc:picChg chg="mod topLvl">
          <ac:chgData name="James Benson" userId="0c27747d-a865-4838-adce-a9a74a8489fb" providerId="ADAL" clId="{6AAA5ED6-8514-CF44-A77D-6A6D7AEC59F2}" dt="2021-12-10T23:58:51.965" v="1895" actId="165"/>
          <ac:picMkLst>
            <pc:docMk/>
            <pc:sldMk cId="1918236560" sldId="386"/>
            <ac:picMk id="23" creationId="{33275172-4028-AE4F-A967-2FDE047BBEF4}"/>
          </ac:picMkLst>
        </pc:picChg>
        <pc:picChg chg="mod topLvl">
          <ac:chgData name="James Benson" userId="0c27747d-a865-4838-adce-a9a74a8489fb" providerId="ADAL" clId="{6AAA5ED6-8514-CF44-A77D-6A6D7AEC59F2}" dt="2021-12-11T00:00:49.766" v="1899"/>
          <ac:picMkLst>
            <pc:docMk/>
            <pc:sldMk cId="1918236560" sldId="386"/>
            <ac:picMk id="24" creationId="{4AF48FF5-0438-7743-A759-F7505484C5A5}"/>
          </ac:picMkLst>
        </pc:picChg>
        <pc:picChg chg="add del mod">
          <ac:chgData name="James Benson" userId="0c27747d-a865-4838-adce-a9a74a8489fb" providerId="ADAL" clId="{6AAA5ED6-8514-CF44-A77D-6A6D7AEC59F2}" dt="2021-12-13T20:32:26.728" v="12427" actId="478"/>
          <ac:picMkLst>
            <pc:docMk/>
            <pc:sldMk cId="1918236560" sldId="386"/>
            <ac:picMk id="27" creationId="{4A5BA8D0-0C68-E94E-B35E-E558B3BBE32E}"/>
          </ac:picMkLst>
        </pc:picChg>
        <pc:cxnChg chg="mod topLvl">
          <ac:chgData name="James Benson" userId="0c27747d-a865-4838-adce-a9a74a8489fb" providerId="ADAL" clId="{6AAA5ED6-8514-CF44-A77D-6A6D7AEC59F2}" dt="2021-12-10T23:58:51.965" v="1895" actId="165"/>
          <ac:cxnSpMkLst>
            <pc:docMk/>
            <pc:sldMk cId="1918236560" sldId="386"/>
            <ac:cxnSpMk id="4" creationId="{765D30D8-4CAC-4146-8E0C-853CEED360E2}"/>
          </ac:cxnSpMkLst>
        </pc:cxnChg>
        <pc:cxnChg chg="mod topLvl">
          <ac:chgData name="James Benson" userId="0c27747d-a865-4838-adce-a9a74a8489fb" providerId="ADAL" clId="{6AAA5ED6-8514-CF44-A77D-6A6D7AEC59F2}" dt="2021-12-10T23:58:51.965" v="1895" actId="165"/>
          <ac:cxnSpMkLst>
            <pc:docMk/>
            <pc:sldMk cId="1918236560" sldId="386"/>
            <ac:cxnSpMk id="5" creationId="{7E6E6000-DC70-FF4E-811C-E90FB26197E8}"/>
          </ac:cxnSpMkLst>
        </pc:cxnChg>
        <pc:cxnChg chg="mod topLvl">
          <ac:chgData name="James Benson" userId="0c27747d-a865-4838-adce-a9a74a8489fb" providerId="ADAL" clId="{6AAA5ED6-8514-CF44-A77D-6A6D7AEC59F2}" dt="2021-12-10T23:58:51.965" v="1895" actId="165"/>
          <ac:cxnSpMkLst>
            <pc:docMk/>
            <pc:sldMk cId="1918236560" sldId="386"/>
            <ac:cxnSpMk id="6" creationId="{F176AB59-5FC2-3B4A-9955-DF6A810EA9C2}"/>
          </ac:cxnSpMkLst>
        </pc:cxnChg>
        <pc:cxnChg chg="mod topLvl">
          <ac:chgData name="James Benson" userId="0c27747d-a865-4838-adce-a9a74a8489fb" providerId="ADAL" clId="{6AAA5ED6-8514-CF44-A77D-6A6D7AEC59F2}" dt="2021-12-10T23:58:51.965" v="1895" actId="165"/>
          <ac:cxnSpMkLst>
            <pc:docMk/>
            <pc:sldMk cId="1918236560" sldId="386"/>
            <ac:cxnSpMk id="7" creationId="{F31E8396-0D4B-A54C-8A4B-B3042163602E}"/>
          </ac:cxnSpMkLst>
        </pc:cxnChg>
        <pc:cxnChg chg="mod topLvl">
          <ac:chgData name="James Benson" userId="0c27747d-a865-4838-adce-a9a74a8489fb" providerId="ADAL" clId="{6AAA5ED6-8514-CF44-A77D-6A6D7AEC59F2}" dt="2021-12-10T23:58:51.965" v="1895" actId="165"/>
          <ac:cxnSpMkLst>
            <pc:docMk/>
            <pc:sldMk cId="1918236560" sldId="386"/>
            <ac:cxnSpMk id="8" creationId="{DB3506A3-087B-9142-A430-0624E52B3773}"/>
          </ac:cxnSpMkLst>
        </pc:cxnChg>
      </pc:sldChg>
      <pc:sldChg chg="modTransition modNotesTx">
        <pc:chgData name="James Benson" userId="0c27747d-a865-4838-adce-a9a74a8489fb" providerId="ADAL" clId="{6AAA5ED6-8514-CF44-A77D-6A6D7AEC59F2}" dt="2021-12-13T23:40:56.783" v="13870" actId="20577"/>
        <pc:sldMkLst>
          <pc:docMk/>
          <pc:sldMk cId="3905862009" sldId="387"/>
        </pc:sldMkLst>
      </pc:sldChg>
      <pc:sldChg chg="ord modTransition modNotesTx">
        <pc:chgData name="James Benson" userId="0c27747d-a865-4838-adce-a9a74a8489fb" providerId="ADAL" clId="{6AAA5ED6-8514-CF44-A77D-6A6D7AEC59F2}" dt="2021-12-13T20:54:04.446" v="12429"/>
        <pc:sldMkLst>
          <pc:docMk/>
          <pc:sldMk cId="619087257" sldId="388"/>
        </pc:sldMkLst>
      </pc:sldChg>
      <pc:sldChg chg="addSp delSp modSp mod modTransition modNotesTx">
        <pc:chgData name="James Benson" userId="0c27747d-a865-4838-adce-a9a74a8489fb" providerId="ADAL" clId="{6AAA5ED6-8514-CF44-A77D-6A6D7AEC59F2}" dt="2021-12-14T13:44:06.822" v="14073" actId="20577"/>
        <pc:sldMkLst>
          <pc:docMk/>
          <pc:sldMk cId="183509948" sldId="389"/>
        </pc:sldMkLst>
        <pc:spChg chg="del mod">
          <ac:chgData name="James Benson" userId="0c27747d-a865-4838-adce-a9a74a8489fb" providerId="ADAL" clId="{6AAA5ED6-8514-CF44-A77D-6A6D7AEC59F2}" dt="2021-12-14T13:44:04.764" v="14071" actId="478"/>
          <ac:spMkLst>
            <pc:docMk/>
            <pc:sldMk cId="183509948" sldId="389"/>
            <ac:spMk id="4" creationId="{31991023-BF9D-1649-A009-44E59D65F9BE}"/>
          </ac:spMkLst>
        </pc:spChg>
        <pc:spChg chg="add mod">
          <ac:chgData name="James Benson" userId="0c27747d-a865-4838-adce-a9a74a8489fb" providerId="ADAL" clId="{6AAA5ED6-8514-CF44-A77D-6A6D7AEC59F2}" dt="2021-12-14T13:44:06.822" v="14073" actId="20577"/>
          <ac:spMkLst>
            <pc:docMk/>
            <pc:sldMk cId="183509948" sldId="389"/>
            <ac:spMk id="9" creationId="{C2F2B4B0-0223-6B4D-9DBE-5ADC80E08FBC}"/>
          </ac:spMkLst>
        </pc:spChg>
      </pc:sldChg>
      <pc:sldChg chg="addSp delSp modSp mod ord modTransition modNotesTx">
        <pc:chgData name="James Benson" userId="0c27747d-a865-4838-adce-a9a74a8489fb" providerId="ADAL" clId="{6AAA5ED6-8514-CF44-A77D-6A6D7AEC59F2}" dt="2021-12-13T20:54:04.446" v="12429"/>
        <pc:sldMkLst>
          <pc:docMk/>
          <pc:sldMk cId="1788156855" sldId="390"/>
        </pc:sldMkLst>
        <pc:spChg chg="add del mod">
          <ac:chgData name="James Benson" userId="0c27747d-a865-4838-adce-a9a74a8489fb" providerId="ADAL" clId="{6AAA5ED6-8514-CF44-A77D-6A6D7AEC59F2}" dt="2021-12-13T04:52:40.445" v="2551" actId="478"/>
          <ac:spMkLst>
            <pc:docMk/>
            <pc:sldMk cId="1788156855" sldId="390"/>
            <ac:spMk id="2" creationId="{E8BB463C-11D9-C245-99B3-13164854935E}"/>
          </ac:spMkLst>
        </pc:spChg>
        <pc:spChg chg="add del mod">
          <ac:chgData name="James Benson" userId="0c27747d-a865-4838-adce-a9a74a8489fb" providerId="ADAL" clId="{6AAA5ED6-8514-CF44-A77D-6A6D7AEC59F2}" dt="2021-12-13T04:53:06.773" v="2568" actId="20577"/>
          <ac:spMkLst>
            <pc:docMk/>
            <pc:sldMk cId="1788156855" sldId="390"/>
            <ac:spMk id="3" creationId="{9FC6F3A6-940F-7C40-83EF-178CFADDD81B}"/>
          </ac:spMkLst>
        </pc:spChg>
        <pc:spChg chg="add del mod">
          <ac:chgData name="James Benson" userId="0c27747d-a865-4838-adce-a9a74a8489fb" providerId="ADAL" clId="{6AAA5ED6-8514-CF44-A77D-6A6D7AEC59F2}" dt="2021-12-13T04:52:38.680" v="2550" actId="478"/>
          <ac:spMkLst>
            <pc:docMk/>
            <pc:sldMk cId="1788156855" sldId="390"/>
            <ac:spMk id="4" creationId="{1409ACEE-8E2D-4C45-B2EA-F52BAA7B3F16}"/>
          </ac:spMkLst>
        </pc:spChg>
        <pc:spChg chg="del mod">
          <ac:chgData name="James Benson" userId="0c27747d-a865-4838-adce-a9a74a8489fb" providerId="ADAL" clId="{6AAA5ED6-8514-CF44-A77D-6A6D7AEC59F2}" dt="2021-12-13T04:52:13.811" v="2547" actId="478"/>
          <ac:spMkLst>
            <pc:docMk/>
            <pc:sldMk cId="1788156855" sldId="390"/>
            <ac:spMk id="5" creationId="{4F4E0585-FC7F-F14A-A535-54855C6350F1}"/>
          </ac:spMkLst>
        </pc:spChg>
        <pc:picChg chg="add del mod">
          <ac:chgData name="James Benson" userId="0c27747d-a865-4838-adce-a9a74a8489fb" providerId="ADAL" clId="{6AAA5ED6-8514-CF44-A77D-6A6D7AEC59F2}" dt="2021-12-13T04:53:25.072" v="2573" actId="1076"/>
          <ac:picMkLst>
            <pc:docMk/>
            <pc:sldMk cId="1788156855" sldId="390"/>
            <ac:picMk id="1026" creationId="{6493884B-C2F2-C24D-90FB-588DA7578716}"/>
          </ac:picMkLst>
        </pc:picChg>
      </pc:sldChg>
      <pc:sldChg chg="addSp delSp modSp new mod modTransition modNotesTx">
        <pc:chgData name="James Benson" userId="0c27747d-a865-4838-adce-a9a74a8489fb" providerId="ADAL" clId="{6AAA5ED6-8514-CF44-A77D-6A6D7AEC59F2}" dt="2021-12-14T13:44:30.490" v="14082"/>
        <pc:sldMkLst>
          <pc:docMk/>
          <pc:sldMk cId="3764574836" sldId="391"/>
        </pc:sldMkLst>
        <pc:spChg chg="del mod">
          <ac:chgData name="James Benson" userId="0c27747d-a865-4838-adce-a9a74a8489fb" providerId="ADAL" clId="{6AAA5ED6-8514-CF44-A77D-6A6D7AEC59F2}" dt="2021-12-13T06:09:38.840" v="4342" actId="26606"/>
          <ac:spMkLst>
            <pc:docMk/>
            <pc:sldMk cId="3764574836" sldId="391"/>
            <ac:spMk id="2" creationId="{5BFC244D-688F-AE4C-A7F6-4AF9D7DBED46}"/>
          </ac:spMkLst>
        </pc:spChg>
        <pc:spChg chg="mod">
          <ac:chgData name="James Benson" userId="0c27747d-a865-4838-adce-a9a74a8489fb" providerId="ADAL" clId="{6AAA5ED6-8514-CF44-A77D-6A6D7AEC59F2}" dt="2021-12-13T23:59:53.684" v="14055" actId="1035"/>
          <ac:spMkLst>
            <pc:docMk/>
            <pc:sldMk cId="3764574836" sldId="391"/>
            <ac:spMk id="3" creationId="{1510D8AB-DA37-E243-BC89-5A7B13B59C94}"/>
          </ac:spMkLst>
        </pc:spChg>
        <pc:spChg chg="del mod">
          <ac:chgData name="James Benson" userId="0c27747d-a865-4838-adce-a9a74a8489fb" providerId="ADAL" clId="{6AAA5ED6-8514-CF44-A77D-6A6D7AEC59F2}" dt="2021-12-14T13:44:30.184" v="14081" actId="478"/>
          <ac:spMkLst>
            <pc:docMk/>
            <pc:sldMk cId="3764574836" sldId="391"/>
            <ac:spMk id="4" creationId="{E708ADB8-8A49-0A42-81E4-1004F84FCC99}"/>
          </ac:spMkLst>
        </pc:spChg>
        <pc:spChg chg="mod">
          <ac:chgData name="James Benson" userId="0c27747d-a865-4838-adce-a9a74a8489fb" providerId="ADAL" clId="{6AAA5ED6-8514-CF44-A77D-6A6D7AEC59F2}" dt="2021-12-13T06:09:38.840" v="4342" actId="26606"/>
          <ac:spMkLst>
            <pc:docMk/>
            <pc:sldMk cId="3764574836" sldId="391"/>
            <ac:spMk id="5" creationId="{4A86C96A-9538-2F48-B1EB-2BAE4811FB77}"/>
          </ac:spMkLst>
        </pc:spChg>
        <pc:spChg chg="add mod">
          <ac:chgData name="James Benson" userId="0c27747d-a865-4838-adce-a9a74a8489fb" providerId="ADAL" clId="{6AAA5ED6-8514-CF44-A77D-6A6D7AEC59F2}" dt="2021-12-14T13:44:30.490" v="14082"/>
          <ac:spMkLst>
            <pc:docMk/>
            <pc:sldMk cId="3764574836" sldId="391"/>
            <ac:spMk id="8" creationId="{1573E289-5355-6946-9BC1-B0209CAEF44E}"/>
          </ac:spMkLst>
        </pc:spChg>
        <pc:graphicFrameChg chg="add">
          <ac:chgData name="James Benson" userId="0c27747d-a865-4838-adce-a9a74a8489fb" providerId="ADAL" clId="{6AAA5ED6-8514-CF44-A77D-6A6D7AEC59F2}" dt="2021-12-13T06:09:38.840" v="4342" actId="26606"/>
          <ac:graphicFrameMkLst>
            <pc:docMk/>
            <pc:sldMk cId="3764574836" sldId="391"/>
            <ac:graphicFrameMk id="7" creationId="{E9D8C82D-0FFE-46C9-AABB-3DA6A5116740}"/>
          </ac:graphicFrameMkLst>
        </pc:graphicFrameChg>
      </pc:sldChg>
      <pc:sldChg chg="new del">
        <pc:chgData name="James Benson" userId="0c27747d-a865-4838-adce-a9a74a8489fb" providerId="ADAL" clId="{6AAA5ED6-8514-CF44-A77D-6A6D7AEC59F2}" dt="2021-12-10T15:29:42.533" v="926" actId="2696"/>
        <pc:sldMkLst>
          <pc:docMk/>
          <pc:sldMk cId="2982360129" sldId="392"/>
        </pc:sldMkLst>
      </pc:sldChg>
      <pc:sldChg chg="addSp delSp modSp new mod modTransition modClrScheme chgLayout modNotesTx">
        <pc:chgData name="James Benson" userId="0c27747d-a865-4838-adce-a9a74a8489fb" providerId="ADAL" clId="{6AAA5ED6-8514-CF44-A77D-6A6D7AEC59F2}" dt="2021-12-14T13:44:13.480" v="14076" actId="20577"/>
        <pc:sldMkLst>
          <pc:docMk/>
          <pc:sldMk cId="2810550141" sldId="393"/>
        </pc:sldMkLst>
        <pc:spChg chg="del mod">
          <ac:chgData name="James Benson" userId="0c27747d-a865-4838-adce-a9a74a8489fb" providerId="ADAL" clId="{6AAA5ED6-8514-CF44-A77D-6A6D7AEC59F2}" dt="2021-12-10T15:26:18.431" v="825"/>
          <ac:spMkLst>
            <pc:docMk/>
            <pc:sldMk cId="2810550141" sldId="393"/>
            <ac:spMk id="2" creationId="{EDD804D7-2524-2042-BF90-44F1E993E5F2}"/>
          </ac:spMkLst>
        </pc:spChg>
        <pc:spChg chg="mod ord">
          <ac:chgData name="James Benson" userId="0c27747d-a865-4838-adce-a9a74a8489fb" providerId="ADAL" clId="{6AAA5ED6-8514-CF44-A77D-6A6D7AEC59F2}" dt="2021-12-10T21:47:43.477" v="940" actId="26606"/>
          <ac:spMkLst>
            <pc:docMk/>
            <pc:sldMk cId="2810550141" sldId="393"/>
            <ac:spMk id="3" creationId="{5A20E3FA-95EE-4E40-91B4-E1CE91D91538}"/>
          </ac:spMkLst>
        </pc:spChg>
        <pc:spChg chg="del mod">
          <ac:chgData name="James Benson" userId="0c27747d-a865-4838-adce-a9a74a8489fb" providerId="ADAL" clId="{6AAA5ED6-8514-CF44-A77D-6A6D7AEC59F2}" dt="2021-12-14T13:44:11.226" v="14074" actId="478"/>
          <ac:spMkLst>
            <pc:docMk/>
            <pc:sldMk cId="2810550141" sldId="393"/>
            <ac:spMk id="4" creationId="{CBDE8ACF-8235-0240-B8A3-171659234E97}"/>
          </ac:spMkLst>
        </pc:spChg>
        <pc:spChg chg="mod">
          <ac:chgData name="James Benson" userId="0c27747d-a865-4838-adce-a9a74a8489fb" providerId="ADAL" clId="{6AAA5ED6-8514-CF44-A77D-6A6D7AEC59F2}" dt="2021-12-10T21:47:43.477" v="940" actId="26606"/>
          <ac:spMkLst>
            <pc:docMk/>
            <pc:sldMk cId="2810550141" sldId="393"/>
            <ac:spMk id="5" creationId="{37C405F5-6755-414B-92CA-63B2310BC46E}"/>
          </ac:spMkLst>
        </pc:spChg>
        <pc:spChg chg="add mod">
          <ac:chgData name="James Benson" userId="0c27747d-a865-4838-adce-a9a74a8489fb" providerId="ADAL" clId="{6AAA5ED6-8514-CF44-A77D-6A6D7AEC59F2}" dt="2021-12-14T13:44:13.480" v="14076" actId="20577"/>
          <ac:spMkLst>
            <pc:docMk/>
            <pc:sldMk cId="2810550141" sldId="393"/>
            <ac:spMk id="8" creationId="{6D4E5C91-18B5-FE4E-B9D9-3E3337D922A6}"/>
          </ac:spMkLst>
        </pc:spChg>
        <pc:spChg chg="add del mod">
          <ac:chgData name="James Benson" userId="0c27747d-a865-4838-adce-a9a74a8489fb" providerId="ADAL" clId="{6AAA5ED6-8514-CF44-A77D-6A6D7AEC59F2}" dt="2021-12-10T21:47:43.477" v="940" actId="26606"/>
          <ac:spMkLst>
            <pc:docMk/>
            <pc:sldMk cId="2810550141" sldId="393"/>
            <ac:spMk id="11" creationId="{099ED0D7-BF2F-4BB2-AC53-47B754866902}"/>
          </ac:spMkLst>
        </pc:spChg>
        <pc:picChg chg="add mod">
          <ac:chgData name="James Benson" userId="0c27747d-a865-4838-adce-a9a74a8489fb" providerId="ADAL" clId="{6AAA5ED6-8514-CF44-A77D-6A6D7AEC59F2}" dt="2021-12-10T21:47:43.477" v="940" actId="26606"/>
          <ac:picMkLst>
            <pc:docMk/>
            <pc:sldMk cId="2810550141" sldId="393"/>
            <ac:picMk id="6" creationId="{AEF67B54-38FB-D846-82AC-4224DEF1EA94}"/>
          </ac:picMkLst>
        </pc:picChg>
      </pc:sldChg>
      <pc:sldChg chg="add modTransition modNotesTx">
        <pc:chgData name="James Benson" userId="0c27747d-a865-4838-adce-a9a74a8489fb" providerId="ADAL" clId="{6AAA5ED6-8514-CF44-A77D-6A6D7AEC59F2}" dt="2021-12-13T21:01:09.849" v="12433" actId="20577"/>
        <pc:sldMkLst>
          <pc:docMk/>
          <pc:sldMk cId="3844630909" sldId="394"/>
        </pc:sldMkLst>
      </pc:sldChg>
      <pc:sldChg chg="add">
        <pc:chgData name="James Benson" userId="0c27747d-a865-4838-adce-a9a74a8489fb" providerId="ADAL" clId="{6AAA5ED6-8514-CF44-A77D-6A6D7AEC59F2}" dt="2021-12-14T14:01:03.315" v="14087"/>
        <pc:sldMkLst>
          <pc:docMk/>
          <pc:sldMk cId="1492065025" sldId="395"/>
        </pc:sldMkLst>
      </pc:sldChg>
      <pc:sldChg chg="add del">
        <pc:chgData name="James Benson" userId="0c27747d-a865-4838-adce-a9a74a8489fb" providerId="ADAL" clId="{6AAA5ED6-8514-CF44-A77D-6A6D7AEC59F2}" dt="2021-12-13T04:51:48.859" v="2543"/>
        <pc:sldMkLst>
          <pc:docMk/>
          <pc:sldMk cId="3010579423" sldId="39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433C9-1A5B-43A2-8883-0A04B09D16A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38DEE8-8A8E-46C1-9520-2D5D7A193D4D}">
      <dgm:prSet/>
      <dgm:spPr/>
      <dgm:t>
        <a:bodyPr/>
        <a:lstStyle/>
        <a:p>
          <a:r>
            <a:rPr lang="en-US"/>
            <a:t>Investigate additional ways of separating one shadow into multiple shadows</a:t>
          </a:r>
        </a:p>
      </dgm:t>
    </dgm:pt>
    <dgm:pt modelId="{3FFA0328-F330-4FFE-9AC0-99CD04800870}" type="parTrans" cxnId="{03C1FC03-E39B-4898-86B7-B1520BBD9EB1}">
      <dgm:prSet/>
      <dgm:spPr/>
      <dgm:t>
        <a:bodyPr/>
        <a:lstStyle/>
        <a:p>
          <a:endParaRPr lang="en-US"/>
        </a:p>
      </dgm:t>
    </dgm:pt>
    <dgm:pt modelId="{E5C857E1-4B80-4AD8-99AB-27504F9160AC}" type="sibTrans" cxnId="{03C1FC03-E39B-4898-86B7-B1520BBD9EB1}">
      <dgm:prSet/>
      <dgm:spPr/>
      <dgm:t>
        <a:bodyPr/>
        <a:lstStyle/>
        <a:p>
          <a:endParaRPr lang="en-US"/>
        </a:p>
      </dgm:t>
    </dgm:pt>
    <dgm:pt modelId="{DDFE0FE1-CEC1-447E-9A28-D693AD6F5BDA}">
      <dgm:prSet/>
      <dgm:spPr/>
      <dgm:t>
        <a:bodyPr/>
        <a:lstStyle/>
        <a:p>
          <a:r>
            <a:rPr lang="en-US"/>
            <a:t>Potentially with the adoption for cloud scalability</a:t>
          </a:r>
        </a:p>
      </dgm:t>
    </dgm:pt>
    <dgm:pt modelId="{BAC32426-5D45-4DDE-A501-A88632FA9779}" type="parTrans" cxnId="{C8DEB0AA-B1E0-4A50-9F32-6B4AFF516ABD}">
      <dgm:prSet/>
      <dgm:spPr/>
      <dgm:t>
        <a:bodyPr/>
        <a:lstStyle/>
        <a:p>
          <a:endParaRPr lang="en-US"/>
        </a:p>
      </dgm:t>
    </dgm:pt>
    <dgm:pt modelId="{938D585C-8D15-4FB1-9315-3248B3DE48D6}" type="sibTrans" cxnId="{C8DEB0AA-B1E0-4A50-9F32-6B4AFF516ABD}">
      <dgm:prSet/>
      <dgm:spPr/>
      <dgm:t>
        <a:bodyPr/>
        <a:lstStyle/>
        <a:p>
          <a:endParaRPr lang="en-US"/>
        </a:p>
      </dgm:t>
    </dgm:pt>
    <dgm:pt modelId="{3AFB806E-1BAE-4B39-90A2-4182C6DB960B}">
      <dgm:prSet/>
      <dgm:spPr/>
      <dgm:t>
        <a:bodyPr/>
        <a:lstStyle/>
        <a:p>
          <a:r>
            <a:rPr lang="en-US"/>
            <a:t>How this could be applied to other smart environments</a:t>
          </a:r>
        </a:p>
      </dgm:t>
    </dgm:pt>
    <dgm:pt modelId="{7D262309-9504-4A27-9D19-397E2CCCD83B}" type="parTrans" cxnId="{38A0A59C-D120-4E8D-910B-D0E1B804969C}">
      <dgm:prSet/>
      <dgm:spPr/>
      <dgm:t>
        <a:bodyPr/>
        <a:lstStyle/>
        <a:p>
          <a:endParaRPr lang="en-US"/>
        </a:p>
      </dgm:t>
    </dgm:pt>
    <dgm:pt modelId="{6A649928-802F-4BB4-87A1-47797B5DBC6A}" type="sibTrans" cxnId="{38A0A59C-D120-4E8D-910B-D0E1B804969C}">
      <dgm:prSet/>
      <dgm:spPr/>
      <dgm:t>
        <a:bodyPr/>
        <a:lstStyle/>
        <a:p>
          <a:endParaRPr lang="en-US"/>
        </a:p>
      </dgm:t>
    </dgm:pt>
    <dgm:pt modelId="{9FF0985F-FB14-40D6-A698-C2BB7CF748F5}">
      <dgm:prSet/>
      <dgm:spPr/>
      <dgm:t>
        <a:bodyPr/>
        <a:lstStyle/>
        <a:p>
          <a:r>
            <a:rPr lang="en-US"/>
            <a:t>Evaluating the overhead of existing schemes without TBAC as a type of benchmark.</a:t>
          </a:r>
        </a:p>
      </dgm:t>
    </dgm:pt>
    <dgm:pt modelId="{8BD59687-8541-4D85-B7D3-99F63E8E2A60}" type="parTrans" cxnId="{263EB487-C35C-4862-A3FF-F21E43E78331}">
      <dgm:prSet/>
      <dgm:spPr/>
      <dgm:t>
        <a:bodyPr/>
        <a:lstStyle/>
        <a:p>
          <a:endParaRPr lang="en-US"/>
        </a:p>
      </dgm:t>
    </dgm:pt>
    <dgm:pt modelId="{C9506A0F-F067-4D4F-8821-679A8A274AFB}" type="sibTrans" cxnId="{263EB487-C35C-4862-A3FF-F21E43E78331}">
      <dgm:prSet/>
      <dgm:spPr/>
      <dgm:t>
        <a:bodyPr/>
        <a:lstStyle/>
        <a:p>
          <a:endParaRPr lang="en-US"/>
        </a:p>
      </dgm:t>
    </dgm:pt>
    <dgm:pt modelId="{A4563342-8258-4CEC-BDEC-2DD933A98078}">
      <dgm:prSet/>
      <dgm:spPr/>
      <dgm:t>
        <a:bodyPr/>
        <a:lstStyle/>
        <a:p>
          <a:r>
            <a:rPr lang="en-US"/>
            <a:t>Combination of TBAC with ABAC or other forms of access control on the tagged shadows of creation of shadows and tags</a:t>
          </a:r>
        </a:p>
      </dgm:t>
    </dgm:pt>
    <dgm:pt modelId="{C5959E87-DC4E-4D54-9136-CB9D88792EF0}" type="parTrans" cxnId="{953DE209-F99E-4280-B34C-4A738EF137FD}">
      <dgm:prSet/>
      <dgm:spPr/>
      <dgm:t>
        <a:bodyPr/>
        <a:lstStyle/>
        <a:p>
          <a:endParaRPr lang="en-US"/>
        </a:p>
      </dgm:t>
    </dgm:pt>
    <dgm:pt modelId="{942BB68D-FEC6-4AC9-B59F-653978FD6B56}" type="sibTrans" cxnId="{953DE209-F99E-4280-B34C-4A738EF137FD}">
      <dgm:prSet/>
      <dgm:spPr/>
      <dgm:t>
        <a:bodyPr/>
        <a:lstStyle/>
        <a:p>
          <a:endParaRPr lang="en-US"/>
        </a:p>
      </dgm:t>
    </dgm:pt>
    <dgm:pt modelId="{8C094E7E-5FEA-43FB-A2D8-09B11CD5D9A1}" type="pres">
      <dgm:prSet presAssocID="{11C433C9-1A5B-43A2-8883-0A04B09D16A9}" presName="root" presStyleCnt="0">
        <dgm:presLayoutVars>
          <dgm:dir/>
          <dgm:resizeHandles val="exact"/>
        </dgm:presLayoutVars>
      </dgm:prSet>
      <dgm:spPr/>
    </dgm:pt>
    <dgm:pt modelId="{11360DFE-24AB-4AFA-9AE8-2B1B1CC83C3F}" type="pres">
      <dgm:prSet presAssocID="{3A38DEE8-8A8E-46C1-9520-2D5D7A193D4D}" presName="compNode" presStyleCnt="0"/>
      <dgm:spPr/>
    </dgm:pt>
    <dgm:pt modelId="{C3DF526A-9384-4600-A42D-97745778D883}" type="pres">
      <dgm:prSet presAssocID="{3A38DEE8-8A8E-46C1-9520-2D5D7A193D4D}" presName="bgRect" presStyleLbl="bgShp" presStyleIdx="0" presStyleCnt="3"/>
      <dgm:spPr/>
    </dgm:pt>
    <dgm:pt modelId="{8E9CE7DB-1D44-49A0-B442-4D5D1BE040C6}" type="pres">
      <dgm:prSet presAssocID="{3A38DEE8-8A8E-46C1-9520-2D5D7A193D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F8F2CFF5-8EF0-455C-BB04-91D283615FA7}" type="pres">
      <dgm:prSet presAssocID="{3A38DEE8-8A8E-46C1-9520-2D5D7A193D4D}" presName="spaceRect" presStyleCnt="0"/>
      <dgm:spPr/>
    </dgm:pt>
    <dgm:pt modelId="{68905CC2-4502-4DAB-AF16-AE149990B3EA}" type="pres">
      <dgm:prSet presAssocID="{3A38DEE8-8A8E-46C1-9520-2D5D7A193D4D}" presName="parTx" presStyleLbl="revTx" presStyleIdx="0" presStyleCnt="4">
        <dgm:presLayoutVars>
          <dgm:chMax val="0"/>
          <dgm:chPref val="0"/>
        </dgm:presLayoutVars>
      </dgm:prSet>
      <dgm:spPr/>
    </dgm:pt>
    <dgm:pt modelId="{0BD9A32C-1326-4EA0-93F1-DA946F48DFEF}" type="pres">
      <dgm:prSet presAssocID="{3A38DEE8-8A8E-46C1-9520-2D5D7A193D4D}" presName="desTx" presStyleLbl="revTx" presStyleIdx="1" presStyleCnt="4">
        <dgm:presLayoutVars/>
      </dgm:prSet>
      <dgm:spPr/>
    </dgm:pt>
    <dgm:pt modelId="{DA322CB6-6A37-4FB7-91AA-A0273E2DB0CA}" type="pres">
      <dgm:prSet presAssocID="{E5C857E1-4B80-4AD8-99AB-27504F9160AC}" presName="sibTrans" presStyleCnt="0"/>
      <dgm:spPr/>
    </dgm:pt>
    <dgm:pt modelId="{3FA9CF35-3B13-4DFE-BC55-200B5EF573E4}" type="pres">
      <dgm:prSet presAssocID="{9FF0985F-FB14-40D6-A698-C2BB7CF748F5}" presName="compNode" presStyleCnt="0"/>
      <dgm:spPr/>
    </dgm:pt>
    <dgm:pt modelId="{737EFB50-595A-4B2E-82E9-36EB5595E86A}" type="pres">
      <dgm:prSet presAssocID="{9FF0985F-FB14-40D6-A698-C2BB7CF748F5}" presName="bgRect" presStyleLbl="bgShp" presStyleIdx="1" presStyleCnt="3"/>
      <dgm:spPr/>
    </dgm:pt>
    <dgm:pt modelId="{1859A077-6EB8-4B46-B8BE-630360ECA60A}" type="pres">
      <dgm:prSet presAssocID="{9FF0985F-FB14-40D6-A698-C2BB7CF748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0E79621-ABBB-4A38-8805-66C59E2C1790}" type="pres">
      <dgm:prSet presAssocID="{9FF0985F-FB14-40D6-A698-C2BB7CF748F5}" presName="spaceRect" presStyleCnt="0"/>
      <dgm:spPr/>
    </dgm:pt>
    <dgm:pt modelId="{F724F353-DB1E-436D-96AA-D2A4D2E04038}" type="pres">
      <dgm:prSet presAssocID="{9FF0985F-FB14-40D6-A698-C2BB7CF748F5}" presName="parTx" presStyleLbl="revTx" presStyleIdx="2" presStyleCnt="4">
        <dgm:presLayoutVars>
          <dgm:chMax val="0"/>
          <dgm:chPref val="0"/>
        </dgm:presLayoutVars>
      </dgm:prSet>
      <dgm:spPr/>
    </dgm:pt>
    <dgm:pt modelId="{1433EC8C-58F2-4A2B-95E5-E19EA36E47A5}" type="pres">
      <dgm:prSet presAssocID="{C9506A0F-F067-4D4F-8821-679A8A274AFB}" presName="sibTrans" presStyleCnt="0"/>
      <dgm:spPr/>
    </dgm:pt>
    <dgm:pt modelId="{B52F43D2-552E-46BD-9361-BE5CD575940B}" type="pres">
      <dgm:prSet presAssocID="{A4563342-8258-4CEC-BDEC-2DD933A98078}" presName="compNode" presStyleCnt="0"/>
      <dgm:spPr/>
    </dgm:pt>
    <dgm:pt modelId="{F162E94F-473D-4892-AE36-7ACD5289274B}" type="pres">
      <dgm:prSet presAssocID="{A4563342-8258-4CEC-BDEC-2DD933A98078}" presName="bgRect" presStyleLbl="bgShp" presStyleIdx="2" presStyleCnt="3"/>
      <dgm:spPr/>
    </dgm:pt>
    <dgm:pt modelId="{F55F8C26-1B13-427E-AB24-210380D5A2FF}" type="pres">
      <dgm:prSet presAssocID="{A4563342-8258-4CEC-BDEC-2DD933A980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0EB353D7-07B6-4983-B0FE-83F84F679886}" type="pres">
      <dgm:prSet presAssocID="{A4563342-8258-4CEC-BDEC-2DD933A98078}" presName="spaceRect" presStyleCnt="0"/>
      <dgm:spPr/>
    </dgm:pt>
    <dgm:pt modelId="{A47994F7-7F9C-45BB-9B70-5870918253E0}" type="pres">
      <dgm:prSet presAssocID="{A4563342-8258-4CEC-BDEC-2DD933A98078}" presName="parTx" presStyleLbl="revTx" presStyleIdx="3" presStyleCnt="4">
        <dgm:presLayoutVars>
          <dgm:chMax val="0"/>
          <dgm:chPref val="0"/>
        </dgm:presLayoutVars>
      </dgm:prSet>
      <dgm:spPr/>
    </dgm:pt>
  </dgm:ptLst>
  <dgm:cxnLst>
    <dgm:cxn modelId="{03C1FC03-E39B-4898-86B7-B1520BBD9EB1}" srcId="{11C433C9-1A5B-43A2-8883-0A04B09D16A9}" destId="{3A38DEE8-8A8E-46C1-9520-2D5D7A193D4D}" srcOrd="0" destOrd="0" parTransId="{3FFA0328-F330-4FFE-9AC0-99CD04800870}" sibTransId="{E5C857E1-4B80-4AD8-99AB-27504F9160AC}"/>
    <dgm:cxn modelId="{953DE209-F99E-4280-B34C-4A738EF137FD}" srcId="{11C433C9-1A5B-43A2-8883-0A04B09D16A9}" destId="{A4563342-8258-4CEC-BDEC-2DD933A98078}" srcOrd="2" destOrd="0" parTransId="{C5959E87-DC4E-4D54-9136-CB9D88792EF0}" sibTransId="{942BB68D-FEC6-4AC9-B59F-653978FD6B56}"/>
    <dgm:cxn modelId="{7E82F024-5E45-4D96-BDD5-FC99DC3EE98C}" type="presOf" srcId="{11C433C9-1A5B-43A2-8883-0A04B09D16A9}" destId="{8C094E7E-5FEA-43FB-A2D8-09B11CD5D9A1}" srcOrd="0" destOrd="0" presId="urn:microsoft.com/office/officeart/2018/2/layout/IconVerticalSolidList"/>
    <dgm:cxn modelId="{3B6D7441-5D50-47A2-9841-0832AB0E1C03}" type="presOf" srcId="{9FF0985F-FB14-40D6-A698-C2BB7CF748F5}" destId="{F724F353-DB1E-436D-96AA-D2A4D2E04038}" srcOrd="0" destOrd="0" presId="urn:microsoft.com/office/officeart/2018/2/layout/IconVerticalSolidList"/>
    <dgm:cxn modelId="{84967E52-069B-4119-B67A-EAF37C840D2C}" type="presOf" srcId="{DDFE0FE1-CEC1-447E-9A28-D693AD6F5BDA}" destId="{0BD9A32C-1326-4EA0-93F1-DA946F48DFEF}" srcOrd="0" destOrd="0" presId="urn:microsoft.com/office/officeart/2018/2/layout/IconVerticalSolidList"/>
    <dgm:cxn modelId="{263EB487-C35C-4862-A3FF-F21E43E78331}" srcId="{11C433C9-1A5B-43A2-8883-0A04B09D16A9}" destId="{9FF0985F-FB14-40D6-A698-C2BB7CF748F5}" srcOrd="1" destOrd="0" parTransId="{8BD59687-8541-4D85-B7D3-99F63E8E2A60}" sibTransId="{C9506A0F-F067-4D4F-8821-679A8A274AFB}"/>
    <dgm:cxn modelId="{38A0A59C-D120-4E8D-910B-D0E1B804969C}" srcId="{3A38DEE8-8A8E-46C1-9520-2D5D7A193D4D}" destId="{3AFB806E-1BAE-4B39-90A2-4182C6DB960B}" srcOrd="1" destOrd="0" parTransId="{7D262309-9504-4A27-9D19-397E2CCCD83B}" sibTransId="{6A649928-802F-4BB4-87A1-47797B5DBC6A}"/>
    <dgm:cxn modelId="{C8DEB0AA-B1E0-4A50-9F32-6B4AFF516ABD}" srcId="{3A38DEE8-8A8E-46C1-9520-2D5D7A193D4D}" destId="{DDFE0FE1-CEC1-447E-9A28-D693AD6F5BDA}" srcOrd="0" destOrd="0" parTransId="{BAC32426-5D45-4DDE-A501-A88632FA9779}" sibTransId="{938D585C-8D15-4FB1-9315-3248B3DE48D6}"/>
    <dgm:cxn modelId="{785CCDD7-2BE1-4529-9B45-1CC00A149E82}" type="presOf" srcId="{3A38DEE8-8A8E-46C1-9520-2D5D7A193D4D}" destId="{68905CC2-4502-4DAB-AF16-AE149990B3EA}" srcOrd="0" destOrd="0" presId="urn:microsoft.com/office/officeart/2018/2/layout/IconVerticalSolidList"/>
    <dgm:cxn modelId="{8EE44FF1-38BF-4CDF-AFE2-F7A572DEC66C}" type="presOf" srcId="{A4563342-8258-4CEC-BDEC-2DD933A98078}" destId="{A47994F7-7F9C-45BB-9B70-5870918253E0}" srcOrd="0" destOrd="0" presId="urn:microsoft.com/office/officeart/2018/2/layout/IconVerticalSolidList"/>
    <dgm:cxn modelId="{612AECF9-8EEA-4F15-818C-FAA5628A28CA}" type="presOf" srcId="{3AFB806E-1BAE-4B39-90A2-4182C6DB960B}" destId="{0BD9A32C-1326-4EA0-93F1-DA946F48DFEF}" srcOrd="0" destOrd="1" presId="urn:microsoft.com/office/officeart/2018/2/layout/IconVerticalSolidList"/>
    <dgm:cxn modelId="{D6E72FF9-9C0F-4B3C-A4A0-D082F9737A21}" type="presParOf" srcId="{8C094E7E-5FEA-43FB-A2D8-09B11CD5D9A1}" destId="{11360DFE-24AB-4AFA-9AE8-2B1B1CC83C3F}" srcOrd="0" destOrd="0" presId="urn:microsoft.com/office/officeart/2018/2/layout/IconVerticalSolidList"/>
    <dgm:cxn modelId="{51D872DF-9F27-4473-B5DC-C26B40B2AB16}" type="presParOf" srcId="{11360DFE-24AB-4AFA-9AE8-2B1B1CC83C3F}" destId="{C3DF526A-9384-4600-A42D-97745778D883}" srcOrd="0" destOrd="0" presId="urn:microsoft.com/office/officeart/2018/2/layout/IconVerticalSolidList"/>
    <dgm:cxn modelId="{9051180A-6A61-4BD2-A416-F956949F9091}" type="presParOf" srcId="{11360DFE-24AB-4AFA-9AE8-2B1B1CC83C3F}" destId="{8E9CE7DB-1D44-49A0-B442-4D5D1BE040C6}" srcOrd="1" destOrd="0" presId="urn:microsoft.com/office/officeart/2018/2/layout/IconVerticalSolidList"/>
    <dgm:cxn modelId="{A1DAF354-5B66-474E-AC44-779FF7A12947}" type="presParOf" srcId="{11360DFE-24AB-4AFA-9AE8-2B1B1CC83C3F}" destId="{F8F2CFF5-8EF0-455C-BB04-91D283615FA7}" srcOrd="2" destOrd="0" presId="urn:microsoft.com/office/officeart/2018/2/layout/IconVerticalSolidList"/>
    <dgm:cxn modelId="{2293B9ED-70B2-43EC-9012-8386C5C7A82D}" type="presParOf" srcId="{11360DFE-24AB-4AFA-9AE8-2B1B1CC83C3F}" destId="{68905CC2-4502-4DAB-AF16-AE149990B3EA}" srcOrd="3" destOrd="0" presId="urn:microsoft.com/office/officeart/2018/2/layout/IconVerticalSolidList"/>
    <dgm:cxn modelId="{65CEB0D3-9C51-4F06-A2FE-A602B191E759}" type="presParOf" srcId="{11360DFE-24AB-4AFA-9AE8-2B1B1CC83C3F}" destId="{0BD9A32C-1326-4EA0-93F1-DA946F48DFEF}" srcOrd="4" destOrd="0" presId="urn:microsoft.com/office/officeart/2018/2/layout/IconVerticalSolidList"/>
    <dgm:cxn modelId="{2917DBF9-BC92-4E3E-AF64-AA82E7DC2047}" type="presParOf" srcId="{8C094E7E-5FEA-43FB-A2D8-09B11CD5D9A1}" destId="{DA322CB6-6A37-4FB7-91AA-A0273E2DB0CA}" srcOrd="1" destOrd="0" presId="urn:microsoft.com/office/officeart/2018/2/layout/IconVerticalSolidList"/>
    <dgm:cxn modelId="{484AC73D-AC17-455D-8C26-28010A32E442}" type="presParOf" srcId="{8C094E7E-5FEA-43FB-A2D8-09B11CD5D9A1}" destId="{3FA9CF35-3B13-4DFE-BC55-200B5EF573E4}" srcOrd="2" destOrd="0" presId="urn:microsoft.com/office/officeart/2018/2/layout/IconVerticalSolidList"/>
    <dgm:cxn modelId="{5780123B-99F2-4A0E-A0D8-92E5386DAB54}" type="presParOf" srcId="{3FA9CF35-3B13-4DFE-BC55-200B5EF573E4}" destId="{737EFB50-595A-4B2E-82E9-36EB5595E86A}" srcOrd="0" destOrd="0" presId="urn:microsoft.com/office/officeart/2018/2/layout/IconVerticalSolidList"/>
    <dgm:cxn modelId="{6EF2E3D6-B8A6-4BCE-B9FA-E2FC372D2BB0}" type="presParOf" srcId="{3FA9CF35-3B13-4DFE-BC55-200B5EF573E4}" destId="{1859A077-6EB8-4B46-B8BE-630360ECA60A}" srcOrd="1" destOrd="0" presId="urn:microsoft.com/office/officeart/2018/2/layout/IconVerticalSolidList"/>
    <dgm:cxn modelId="{6B9B72F5-483B-4CDE-A5BD-9B83056D418E}" type="presParOf" srcId="{3FA9CF35-3B13-4DFE-BC55-200B5EF573E4}" destId="{60E79621-ABBB-4A38-8805-66C59E2C1790}" srcOrd="2" destOrd="0" presId="urn:microsoft.com/office/officeart/2018/2/layout/IconVerticalSolidList"/>
    <dgm:cxn modelId="{730D77FA-2B4D-41C2-A4A6-170AF77B2E3A}" type="presParOf" srcId="{3FA9CF35-3B13-4DFE-BC55-200B5EF573E4}" destId="{F724F353-DB1E-436D-96AA-D2A4D2E04038}" srcOrd="3" destOrd="0" presId="urn:microsoft.com/office/officeart/2018/2/layout/IconVerticalSolidList"/>
    <dgm:cxn modelId="{3B1F68B6-F71A-4058-AC4A-5128AE0AF3B1}" type="presParOf" srcId="{8C094E7E-5FEA-43FB-A2D8-09B11CD5D9A1}" destId="{1433EC8C-58F2-4A2B-95E5-E19EA36E47A5}" srcOrd="3" destOrd="0" presId="urn:microsoft.com/office/officeart/2018/2/layout/IconVerticalSolidList"/>
    <dgm:cxn modelId="{A91AD755-38EE-43DE-A6CB-02CA42F9294B}" type="presParOf" srcId="{8C094E7E-5FEA-43FB-A2D8-09B11CD5D9A1}" destId="{B52F43D2-552E-46BD-9361-BE5CD575940B}" srcOrd="4" destOrd="0" presId="urn:microsoft.com/office/officeart/2018/2/layout/IconVerticalSolidList"/>
    <dgm:cxn modelId="{8C51CAEA-FF62-43C5-A318-D2242E7C6E7D}" type="presParOf" srcId="{B52F43D2-552E-46BD-9361-BE5CD575940B}" destId="{F162E94F-473D-4892-AE36-7ACD5289274B}" srcOrd="0" destOrd="0" presId="urn:microsoft.com/office/officeart/2018/2/layout/IconVerticalSolidList"/>
    <dgm:cxn modelId="{45D8CA4A-4E5F-4C91-86AE-D179D22F69AB}" type="presParOf" srcId="{B52F43D2-552E-46BD-9361-BE5CD575940B}" destId="{F55F8C26-1B13-427E-AB24-210380D5A2FF}" srcOrd="1" destOrd="0" presId="urn:microsoft.com/office/officeart/2018/2/layout/IconVerticalSolidList"/>
    <dgm:cxn modelId="{B83A74BB-45EE-4DAB-9F9F-2AAC6CA5AB68}" type="presParOf" srcId="{B52F43D2-552E-46BD-9361-BE5CD575940B}" destId="{0EB353D7-07B6-4983-B0FE-83F84F679886}" srcOrd="2" destOrd="0" presId="urn:microsoft.com/office/officeart/2018/2/layout/IconVerticalSolidList"/>
    <dgm:cxn modelId="{428CA1FA-100B-4DA7-8122-B228D90E2763}" type="presParOf" srcId="{B52F43D2-552E-46BD-9361-BE5CD575940B}" destId="{A47994F7-7F9C-45BB-9B70-5870918253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F526A-9384-4600-A42D-97745778D883}">
      <dsp:nvSpPr>
        <dsp:cNvPr id="0" name=""/>
        <dsp:cNvSpPr/>
      </dsp:nvSpPr>
      <dsp:spPr>
        <a:xfrm>
          <a:off x="0" y="625"/>
          <a:ext cx="7886700" cy="1463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CE7DB-1D44-49A0-B442-4D5D1BE040C6}">
      <dsp:nvSpPr>
        <dsp:cNvPr id="0" name=""/>
        <dsp:cNvSpPr/>
      </dsp:nvSpPr>
      <dsp:spPr>
        <a:xfrm>
          <a:off x="442569" y="329808"/>
          <a:ext cx="804671" cy="804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05CC2-4502-4DAB-AF16-AE149990B3EA}">
      <dsp:nvSpPr>
        <dsp:cNvPr id="0" name=""/>
        <dsp:cNvSpPr/>
      </dsp:nvSpPr>
      <dsp:spPr>
        <a:xfrm>
          <a:off x="1689809" y="625"/>
          <a:ext cx="3549015" cy="146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022350">
            <a:lnSpc>
              <a:spcPct val="90000"/>
            </a:lnSpc>
            <a:spcBef>
              <a:spcPct val="0"/>
            </a:spcBef>
            <a:spcAft>
              <a:spcPct val="35000"/>
            </a:spcAft>
            <a:buNone/>
          </a:pPr>
          <a:r>
            <a:rPr lang="en-US" sz="2300" kern="1200"/>
            <a:t>Investigate additional ways of separating one shadow into multiple shadows</a:t>
          </a:r>
        </a:p>
      </dsp:txBody>
      <dsp:txXfrm>
        <a:off x="1689809" y="625"/>
        <a:ext cx="3549015" cy="1463038"/>
      </dsp:txXfrm>
    </dsp:sp>
    <dsp:sp modelId="{0BD9A32C-1326-4EA0-93F1-DA946F48DFEF}">
      <dsp:nvSpPr>
        <dsp:cNvPr id="0" name=""/>
        <dsp:cNvSpPr/>
      </dsp:nvSpPr>
      <dsp:spPr>
        <a:xfrm>
          <a:off x="5238824" y="625"/>
          <a:ext cx="2647875" cy="146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666750">
            <a:lnSpc>
              <a:spcPct val="90000"/>
            </a:lnSpc>
            <a:spcBef>
              <a:spcPct val="0"/>
            </a:spcBef>
            <a:spcAft>
              <a:spcPct val="35000"/>
            </a:spcAft>
            <a:buNone/>
          </a:pPr>
          <a:r>
            <a:rPr lang="en-US" sz="1500" kern="1200"/>
            <a:t>Potentially with the adoption for cloud scalability</a:t>
          </a:r>
        </a:p>
        <a:p>
          <a:pPr marL="0" lvl="0" indent="0" algn="l" defTabSz="666750">
            <a:lnSpc>
              <a:spcPct val="90000"/>
            </a:lnSpc>
            <a:spcBef>
              <a:spcPct val="0"/>
            </a:spcBef>
            <a:spcAft>
              <a:spcPct val="35000"/>
            </a:spcAft>
            <a:buNone/>
          </a:pPr>
          <a:r>
            <a:rPr lang="en-US" sz="1500" kern="1200"/>
            <a:t>How this could be applied to other smart environments</a:t>
          </a:r>
        </a:p>
      </dsp:txBody>
      <dsp:txXfrm>
        <a:off x="5238824" y="625"/>
        <a:ext cx="2647875" cy="1463038"/>
      </dsp:txXfrm>
    </dsp:sp>
    <dsp:sp modelId="{737EFB50-595A-4B2E-82E9-36EB5595E86A}">
      <dsp:nvSpPr>
        <dsp:cNvPr id="0" name=""/>
        <dsp:cNvSpPr/>
      </dsp:nvSpPr>
      <dsp:spPr>
        <a:xfrm>
          <a:off x="0" y="1829423"/>
          <a:ext cx="7886700" cy="1463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9A077-6EB8-4B46-B8BE-630360ECA60A}">
      <dsp:nvSpPr>
        <dsp:cNvPr id="0" name=""/>
        <dsp:cNvSpPr/>
      </dsp:nvSpPr>
      <dsp:spPr>
        <a:xfrm>
          <a:off x="442569" y="2158607"/>
          <a:ext cx="804671" cy="804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4F353-DB1E-436D-96AA-D2A4D2E04038}">
      <dsp:nvSpPr>
        <dsp:cNvPr id="0" name=""/>
        <dsp:cNvSpPr/>
      </dsp:nvSpPr>
      <dsp:spPr>
        <a:xfrm>
          <a:off x="1689809" y="1829423"/>
          <a:ext cx="6196890" cy="146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022350">
            <a:lnSpc>
              <a:spcPct val="90000"/>
            </a:lnSpc>
            <a:spcBef>
              <a:spcPct val="0"/>
            </a:spcBef>
            <a:spcAft>
              <a:spcPct val="35000"/>
            </a:spcAft>
            <a:buNone/>
          </a:pPr>
          <a:r>
            <a:rPr lang="en-US" sz="2300" kern="1200"/>
            <a:t>Evaluating the overhead of existing schemes without TBAC as a type of benchmark.</a:t>
          </a:r>
        </a:p>
      </dsp:txBody>
      <dsp:txXfrm>
        <a:off x="1689809" y="1829423"/>
        <a:ext cx="6196890" cy="1463038"/>
      </dsp:txXfrm>
    </dsp:sp>
    <dsp:sp modelId="{F162E94F-473D-4892-AE36-7ACD5289274B}">
      <dsp:nvSpPr>
        <dsp:cNvPr id="0" name=""/>
        <dsp:cNvSpPr/>
      </dsp:nvSpPr>
      <dsp:spPr>
        <a:xfrm>
          <a:off x="0" y="3658222"/>
          <a:ext cx="7886700" cy="1463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F8C26-1B13-427E-AB24-210380D5A2FF}">
      <dsp:nvSpPr>
        <dsp:cNvPr id="0" name=""/>
        <dsp:cNvSpPr/>
      </dsp:nvSpPr>
      <dsp:spPr>
        <a:xfrm>
          <a:off x="442569" y="3987405"/>
          <a:ext cx="804671" cy="804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7994F7-7F9C-45BB-9B70-5870918253E0}">
      <dsp:nvSpPr>
        <dsp:cNvPr id="0" name=""/>
        <dsp:cNvSpPr/>
      </dsp:nvSpPr>
      <dsp:spPr>
        <a:xfrm>
          <a:off x="1689809" y="3658222"/>
          <a:ext cx="6196890" cy="146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022350">
            <a:lnSpc>
              <a:spcPct val="90000"/>
            </a:lnSpc>
            <a:spcBef>
              <a:spcPct val="0"/>
            </a:spcBef>
            <a:spcAft>
              <a:spcPct val="35000"/>
            </a:spcAft>
            <a:buNone/>
          </a:pPr>
          <a:r>
            <a:rPr lang="en-US" sz="2300" kern="1200"/>
            <a:t>Combination of TBAC with ABAC or other forms of access control on the tagged shadows of creation of shadows and tags</a:t>
          </a:r>
        </a:p>
      </dsp:txBody>
      <dsp:txXfrm>
        <a:off x="1689809" y="3658222"/>
        <a:ext cx="6196890" cy="14630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E985C5-2418-4880-B06C-2F3D53234B00}"/>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99363-10F5-4619-A788-03C86A00695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E444CB4-3787-434A-9E1D-B471FE58A2F6}" type="datetimeFigureOut">
              <a:rPr lang="en-US" smtClean="0"/>
              <a:t>5/25/2022</a:t>
            </a:fld>
            <a:endParaRPr lang="en-US"/>
          </a:p>
        </p:txBody>
      </p:sp>
      <p:sp>
        <p:nvSpPr>
          <p:cNvPr id="4" name="Footer Placeholder 3">
            <a:extLst>
              <a:ext uri="{FF2B5EF4-FFF2-40B4-BE49-F238E27FC236}">
                <a16:creationId xmlns:a16="http://schemas.microsoft.com/office/drawing/2014/main" id="{B5D2F86A-4F6A-4F65-8E0F-587B4994508B}"/>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FA4C95-25EF-44F7-82F9-3E63C4D7551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DAA9EA1-9B55-4149-8F37-7AA6CBBB5FE9}" type="slidenum">
              <a:rPr lang="en-US" smtClean="0"/>
              <a:t>‹#›</a:t>
            </a:fld>
            <a:endParaRPr lang="en-US"/>
          </a:p>
        </p:txBody>
      </p:sp>
    </p:spTree>
    <p:extLst>
      <p:ext uri="{BB962C8B-B14F-4D97-AF65-F5344CB8AC3E}">
        <p14:creationId xmlns:p14="http://schemas.microsoft.com/office/powerpoint/2010/main" val="15767479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PlaceHolder 1"/>
          <p:cNvSpPr>
            <a:spLocks noGrp="1" noRot="1" noChangeAspect="1"/>
          </p:cNvSpPr>
          <p:nvPr>
            <p:ph type="sldImg"/>
          </p:nvPr>
        </p:nvSpPr>
        <p:spPr>
          <a:xfrm>
            <a:off x="1476375" y="793750"/>
            <a:ext cx="5227638" cy="3921125"/>
          </a:xfrm>
          <a:prstGeom prst="rect">
            <a:avLst/>
          </a:prstGeom>
        </p:spPr>
        <p:txBody>
          <a:bodyPr lIns="0" tIns="0" rIns="0" bIns="0" anchor="ctr"/>
          <a:lstStyle/>
          <a:p>
            <a:r>
              <a:rPr lang="en-US" sz="1500" b="0" strike="noStrike" spc="-1">
                <a:solidFill>
                  <a:srgbClr val="000000"/>
                </a:solidFill>
                <a:latin typeface="Arial"/>
              </a:rPr>
              <a:t>Click to move the slide</a:t>
            </a:r>
          </a:p>
        </p:txBody>
      </p:sp>
      <p:sp>
        <p:nvSpPr>
          <p:cNvPr id="99" name="PlaceHolder 2"/>
          <p:cNvSpPr>
            <a:spLocks noGrp="1"/>
          </p:cNvSpPr>
          <p:nvPr>
            <p:ph type="body"/>
          </p:nvPr>
        </p:nvSpPr>
        <p:spPr>
          <a:xfrm>
            <a:off x="818073" y="4966429"/>
            <a:ext cx="6544202" cy="4704841"/>
          </a:xfrm>
          <a:prstGeom prst="rect">
            <a:avLst/>
          </a:prstGeom>
        </p:spPr>
        <p:txBody>
          <a:bodyPr lIns="0" tIns="0" rIns="0" bIns="0"/>
          <a:lstStyle/>
          <a:p>
            <a:r>
              <a:rPr lang="en-US" sz="2100" b="0" strike="noStrike" spc="-1">
                <a:latin typeface="Arial"/>
              </a:rPr>
              <a:t>Click to edit the notes format</a:t>
            </a:r>
          </a:p>
        </p:txBody>
      </p:sp>
      <p:sp>
        <p:nvSpPr>
          <p:cNvPr id="100" name="PlaceHolder 3"/>
          <p:cNvSpPr>
            <a:spLocks noGrp="1"/>
          </p:cNvSpPr>
          <p:nvPr>
            <p:ph type="hdr"/>
          </p:nvPr>
        </p:nvSpPr>
        <p:spPr>
          <a:xfrm>
            <a:off x="0" y="0"/>
            <a:ext cx="3550034" cy="522427"/>
          </a:xfrm>
          <a:prstGeom prst="rect">
            <a:avLst/>
          </a:prstGeom>
        </p:spPr>
        <p:txBody>
          <a:bodyPr lIns="0" tIns="0" rIns="0" bIns="0"/>
          <a:lstStyle/>
          <a:p>
            <a:r>
              <a:rPr lang="en-US" sz="1500" b="0" strike="noStrike" spc="-1">
                <a:latin typeface="Times New Roman"/>
              </a:rPr>
              <a:t>&lt;header&gt;</a:t>
            </a:r>
          </a:p>
        </p:txBody>
      </p:sp>
      <p:sp>
        <p:nvSpPr>
          <p:cNvPr id="101" name="PlaceHolder 4"/>
          <p:cNvSpPr>
            <a:spLocks noGrp="1"/>
          </p:cNvSpPr>
          <p:nvPr>
            <p:ph type="dt"/>
          </p:nvPr>
        </p:nvSpPr>
        <p:spPr>
          <a:xfrm>
            <a:off x="4630314" y="0"/>
            <a:ext cx="3550034" cy="522427"/>
          </a:xfrm>
          <a:prstGeom prst="rect">
            <a:avLst/>
          </a:prstGeom>
        </p:spPr>
        <p:txBody>
          <a:bodyPr lIns="0" tIns="0" rIns="0" bIns="0"/>
          <a:lstStyle/>
          <a:p>
            <a:pPr algn="r"/>
            <a:r>
              <a:rPr lang="en-US" sz="1500" b="0" strike="noStrike" spc="-1">
                <a:latin typeface="Times New Roman"/>
              </a:rPr>
              <a:t>&lt;date/time&gt;</a:t>
            </a:r>
          </a:p>
        </p:txBody>
      </p:sp>
      <p:sp>
        <p:nvSpPr>
          <p:cNvPr id="102" name="PlaceHolder 5"/>
          <p:cNvSpPr>
            <a:spLocks noGrp="1"/>
          </p:cNvSpPr>
          <p:nvPr>
            <p:ph type="ftr"/>
          </p:nvPr>
        </p:nvSpPr>
        <p:spPr>
          <a:xfrm>
            <a:off x="0" y="9933232"/>
            <a:ext cx="3550034" cy="522427"/>
          </a:xfrm>
          <a:prstGeom prst="rect">
            <a:avLst/>
          </a:prstGeom>
        </p:spPr>
        <p:txBody>
          <a:bodyPr lIns="0" tIns="0" rIns="0" bIns="0" anchor="b"/>
          <a:lstStyle/>
          <a:p>
            <a:r>
              <a:rPr lang="en-US" sz="1500" b="0" strike="noStrike" spc="-1">
                <a:latin typeface="Times New Roman"/>
              </a:rPr>
              <a:t>&lt;footer&gt;</a:t>
            </a:r>
          </a:p>
        </p:txBody>
      </p:sp>
      <p:sp>
        <p:nvSpPr>
          <p:cNvPr id="103" name="PlaceHolder 6"/>
          <p:cNvSpPr>
            <a:spLocks noGrp="1"/>
          </p:cNvSpPr>
          <p:nvPr>
            <p:ph type="sldNum"/>
          </p:nvPr>
        </p:nvSpPr>
        <p:spPr>
          <a:xfrm>
            <a:off x="4630314" y="9933232"/>
            <a:ext cx="3550034" cy="522427"/>
          </a:xfrm>
          <a:prstGeom prst="rect">
            <a:avLst/>
          </a:prstGeom>
        </p:spPr>
        <p:txBody>
          <a:bodyPr lIns="0" tIns="0" rIns="0" bIns="0" anchor="b"/>
          <a:lstStyle/>
          <a:p>
            <a:pPr algn="r"/>
            <a:fld id="{B81DEC02-BD1F-453E-97DB-8CBD58755EFF}" type="slidenum">
              <a:rPr lang="en-US" sz="1500" b="0" strike="noStrike" spc="-1">
                <a:latin typeface="Times New Roman"/>
              </a:rPr>
              <a:pPr algn="r"/>
              <a:t>‹#›</a:t>
            </a:fld>
            <a:endParaRPr lang="en-US" sz="1500" b="0" strike="noStrike" spc="-1">
              <a:latin typeface="Times New Roman"/>
            </a:endParaRPr>
          </a:p>
        </p:txBody>
      </p:sp>
    </p:spTree>
    <p:extLst>
      <p:ext uri="{BB962C8B-B14F-4D97-AF65-F5344CB8AC3E}">
        <p14:creationId xmlns:p14="http://schemas.microsoft.com/office/powerpoint/2010/main" val="20731743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1498600" y="1200150"/>
            <a:ext cx="4318000" cy="3238500"/>
          </a:xfrm>
          <a:prstGeom prst="rect">
            <a:avLst/>
          </a:prstGeom>
        </p:spPr>
      </p:sp>
      <p:sp>
        <p:nvSpPr>
          <p:cNvPr id="270" name="PlaceHolder 2"/>
          <p:cNvSpPr>
            <a:spLocks noGrp="1"/>
          </p:cNvSpPr>
          <p:nvPr>
            <p:ph type="body"/>
          </p:nvPr>
        </p:nvSpPr>
        <p:spPr>
          <a:xfrm>
            <a:off x="731681" y="4620639"/>
            <a:ext cx="5851928" cy="3780114"/>
          </a:xfrm>
          <a:prstGeom prst="rect">
            <a:avLst/>
          </a:prstGeom>
        </p:spPr>
        <p:txBody>
          <a:bodyPr lIns="96693" tIns="48158" rIns="96693" bIns="48158"/>
          <a:lstStyle/>
          <a:p>
            <a:r>
              <a:rPr lang="en-US" sz="2100" spc="-1" dirty="0">
                <a:latin typeface="Arial"/>
              </a:rPr>
              <a:t>Hello, my name is James Benson and I’ll be talking about edge centric secure data sharing with digital twins in smart ecosystems. This was a collaboration between Glen Cathey and Dr. Gupta from Tennessee Tech and Dr. Sandhu and myself from University of Texas at San Antonio.</a:t>
            </a:r>
          </a:p>
        </p:txBody>
      </p:sp>
      <p:sp>
        <p:nvSpPr>
          <p:cNvPr id="271" name="TextShape 3"/>
          <p:cNvSpPr txBox="1"/>
          <p:nvPr/>
        </p:nvSpPr>
        <p:spPr>
          <a:xfrm>
            <a:off x="4143411" y="9119652"/>
            <a:ext cx="3169605" cy="481262"/>
          </a:xfrm>
          <a:prstGeom prst="rect">
            <a:avLst/>
          </a:prstGeom>
          <a:noFill/>
          <a:ln>
            <a:noFill/>
          </a:ln>
        </p:spPr>
        <p:txBody>
          <a:bodyPr lIns="96693" tIns="48158" rIns="96693" bIns="48158" anchor="b"/>
          <a:lstStyle/>
          <a:p>
            <a:pPr algn="r">
              <a:lnSpc>
                <a:spcPct val="100000"/>
              </a:lnSpc>
            </a:pPr>
            <a:fld id="{D4124898-B7EF-4870-B902-82A81DC9EE6C}" type="slidenum">
              <a:rPr lang="en-US" sz="1500" spc="-1">
                <a:latin typeface="Times New Roman"/>
              </a:rPr>
              <a:pPr algn="r">
                <a:lnSpc>
                  <a:spcPct val="100000"/>
                </a:lnSpc>
              </a:pPr>
              <a:t>1</a:t>
            </a:fld>
            <a:endParaRPr lang="en-US" sz="1500" spc="-1">
              <a:latin typeface="Times New Roman"/>
            </a:endParaRPr>
          </a:p>
        </p:txBody>
      </p:sp>
    </p:spTree>
    <p:extLst>
      <p:ext uri="{BB962C8B-B14F-4D97-AF65-F5344CB8AC3E}">
        <p14:creationId xmlns:p14="http://schemas.microsoft.com/office/powerpoint/2010/main" val="388043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such, in terms of industry usage, AWS clearly offers a tremendous amount of services, however currently, there is no support for tagging discrete pieces of data or dynamically creating multiple shadows and separating the data in real time. Rules or lambda’s could be implemented to help distribute data to named shadows, however due to the lack of tag attachment to data these rules must work on data value, associated key, or other system information. This means data can be subdivided in the system, but like data can not be effectively grouped dynamically. Rules must be defined to sort individual data keys into named shadows resulting in a less scalable and more implementation specific system.  Tagging data at this point would create some distance between the data and the tags applied to that data as well as the containers that the data will be placed in.</a:t>
            </a:r>
          </a:p>
          <a:p>
            <a:endParaRPr lang="en-US" sz="1200" dirty="0"/>
          </a:p>
          <a:p>
            <a:r>
              <a:rPr lang="en-US" sz="1200" dirty="0"/>
              <a:t>With regards to other cloud providers like Microsoft Azure, Google Cloud, Oracle and others, they offer IoT services, but none are as sophisticated as AWS's or offers the same advantages as our proposed solution to this problem.</a:t>
            </a:r>
          </a:p>
        </p:txBody>
      </p:sp>
    </p:spTree>
    <p:extLst>
      <p:ext uri="{BB962C8B-B14F-4D97-AF65-F5344CB8AC3E}">
        <p14:creationId xmlns:p14="http://schemas.microsoft.com/office/powerpoint/2010/main" val="380626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 dirty="0">
                <a:latin typeface="+mn-lt"/>
              </a:rPr>
              <a:t>Going back to the title of this talk, how do we get edge centric secure data sharing with digital twins in smart ecosystems? Our solution and contribution focuses on using the tags to fragment one shadow into multiple shadows. These tags are already defined in the system but assigned on the fly based off of the values of the key/values pairs and are dynamic. What does this mean exactly? I’ll show you an example of this in just a couple of slides. We also focus on reducing the distance between when the data is created and the tag generation. This means that we will directly apply tags to the data and distribute it to the digital twins based on those tags. Again</a:t>
            </a:r>
            <a:r>
              <a:rPr lang="en-US" sz="1200" kern="1200" dirty="0">
                <a:solidFill>
                  <a:schemeClr val="tx1"/>
                </a:solidFill>
                <a:effectLst/>
                <a:latin typeface="+mn-lt"/>
                <a:ea typeface="+mn-ea"/>
                <a:cs typeface="+mn-cs"/>
              </a:rPr>
              <a:t>, each digital twin will have a set of tags defining what subset of data it will hold, and data will be distributed into each twin based on tags attached directly to that data.</a:t>
            </a:r>
          </a:p>
          <a:p>
            <a:endParaRPr lang="en-US" sz="1200" spc="-1" dirty="0">
              <a:latin typeface="+mn-lt"/>
            </a:endParaRPr>
          </a:p>
          <a:p>
            <a:r>
              <a:rPr lang="en-US" sz="1200" spc="-1" dirty="0">
                <a:latin typeface="+mn-lt"/>
              </a:rPr>
              <a:t>This system doesn’t require any additional cryptographic security </a:t>
            </a:r>
            <a:r>
              <a:rPr lang="en-US" dirty="0"/>
              <a:t>or authentication as the ‘edge’ in our case is akin to the data bus which is still inside of the clustered object. Regardless of the need of cloud services, this edge is still needed for sharing data between internal components. When cloud services are needed, this local edge would act as a data pass through.</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said, the security of the edge and the data it holds is of the utmost importance. There should be security there, but we are focusing on dynamically creating subsets of data by using tags to limit any data exposure. This should limit data exposure to authorized entities by using a many-to-one relationship between the digital and physical devices.</a:t>
            </a:r>
          </a:p>
        </p:txBody>
      </p:sp>
    </p:spTree>
    <p:extLst>
      <p:ext uri="{BB962C8B-B14F-4D97-AF65-F5344CB8AC3E}">
        <p14:creationId xmlns:p14="http://schemas.microsoft.com/office/powerpoint/2010/main" val="220874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access control, comparing TBAC to ABAC or other access control methods. TBAC coincides with data, and consequently, data lakes better than the traditional ABAC or other systems.  AWS is beginning to get into more of a TBAC system for certain parts of their data as shown here in their example of users and databases with a few tables. In this example, with just a few assignments and operations they can specify 17 permissions. So you could imagine how this might be expanded upon with 10’s of databases and hundreds of tables, permissions and assignments of the data with tags could help simplify access control tremendously.</a:t>
            </a:r>
          </a:p>
          <a:p>
            <a:endParaRPr lang="en-US" dirty="0"/>
          </a:p>
          <a:p>
            <a:r>
              <a:rPr lang="en-US" dirty="0"/>
              <a:t>If we look at big data without IoT, we have Hadoop and Apache Ranger. So once the data is inside of Hadoop, Ranger allows the ability to manage data across the Hadoop platform as fine grain as column access because of tags.  So, this form of tag-based access control is being used and adopted in industry, but nothing currently combines IoT at the level of data generation with immediate tagging and separation of data using TBAC.</a:t>
            </a:r>
          </a:p>
          <a:p>
            <a:endParaRPr lang="en-US" dirty="0"/>
          </a:p>
          <a:p>
            <a:r>
              <a:rPr lang="en-US" dirty="0"/>
              <a:t>TBAC could be joined with ABAC or RBAC to make the system more secure by assigning access to specific data specific users or during certain times of the day or with different roles.</a:t>
            </a:r>
          </a:p>
        </p:txBody>
      </p:sp>
    </p:spTree>
    <p:extLst>
      <p:ext uri="{BB962C8B-B14F-4D97-AF65-F5344CB8AC3E}">
        <p14:creationId xmlns:p14="http://schemas.microsoft.com/office/powerpoint/2010/main" val="162835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conducted our experiment in a format similar to AWS Greengrass where we had our MQTT topics and our device state divided into three subgroups: </a:t>
            </a:r>
            <a:r>
              <a:rPr lang="en-US" sz="1200" i="1" kern="1200" dirty="0">
                <a:solidFill>
                  <a:schemeClr val="tx1"/>
                </a:solidFill>
                <a:effectLst/>
                <a:latin typeface="+mn-lt"/>
                <a:ea typeface="+mn-ea"/>
                <a:cs typeface="+mn-cs"/>
              </a:rPr>
              <a:t>reported, desired, </a:t>
            </a:r>
            <a:r>
              <a:rPr lang="en-US" sz="1200" i="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delta</a:t>
            </a:r>
            <a:r>
              <a:rPr lang="en-US" sz="1200" kern="1200" dirty="0">
                <a:solidFill>
                  <a:schemeClr val="tx1"/>
                </a:solidFill>
                <a:effectLst/>
                <a:latin typeface="+mn-lt"/>
                <a:ea typeface="+mn-ea"/>
                <a:cs typeface="+mn-cs"/>
              </a:rPr>
              <a:t>.  That said, due to the nature of what we were trying to do, we didn’t use Greengrass or AWS Lambda.  What we did is we deployed MQTT Mosquito Broker with pre-share key for authentication on a Raspberry Pi 4 for data collection. We simulated our devices and I think it’s important that throughout all our experiments, the raspberry pi was never stressed.  We followed this architecture because AWS offers a large amount of scalability and integration into industrial environments with minimal modification of the current code base.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test architecture, we had two devices. The first device published a desired state to its shadow that it wants device2 to have. From there the shadow2 determines if there is a difference between reported and desired states. If there is a difference, the differing keys are added to the delta subgroup, the deltas are calculated and published to the physical device. Device 2 gets these keys and transition states and reports the new state. At this point the desired and reported state should match. It will remove the associated keys from both the desired and delta subgroups.  The virtual shadow for device 2 with its tagged data are then divided based on attached tags and distributed to their associated base shadows in the local edge.  This last stage of reporting the final state and publishing to the subset of shadows is what we are tracking.</a:t>
            </a:r>
            <a:endParaRPr lang="en-US" dirty="0"/>
          </a:p>
        </p:txBody>
      </p:sp>
    </p:spTree>
    <p:extLst>
      <p:ext uri="{BB962C8B-B14F-4D97-AF65-F5344CB8AC3E}">
        <p14:creationId xmlns:p14="http://schemas.microsoft.com/office/powerpoint/2010/main" val="19356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looking at that last stage, the physical device reports the data to its virtual shadow as shown here.  In an ordinary device without tagging, you might just see a json without these tags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tags defines into which sub-json the data will propagate to. So here, we could also assign access to sub-json’s like warning or critical where data may go to several different sub-json’s using ABAC or RBAC.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Yesterday, I saw in a presentation that some cars can generate 20TB of data per day. </a:t>
            </a:r>
            <a:r>
              <a:rPr lang="en-US" sz="1200" kern="1200" dirty="0">
                <a:solidFill>
                  <a:schemeClr val="tx1"/>
                </a:solidFill>
                <a:effectLst/>
                <a:latin typeface="+mn-lt"/>
                <a:ea typeface="+mn-ea"/>
                <a:cs typeface="+mn-cs"/>
              </a:rPr>
              <a:t>Minimizing this data sharing within the architecture both increases security and decreases the burden on networking hardware by sharing only the data that is necessary. Access to the data would be given only to the authorized resources based off of the least privilege allowing for system malleability and a smaller attack surface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digital twins are the source of this subdivision as they can exist in a many-to-one relationship with their physical counterparts. Each </a:t>
            </a:r>
            <a:r>
              <a:rPr lang="en-US" sz="1200" kern="1200" dirty="0">
                <a:solidFill>
                  <a:schemeClr val="tx1"/>
                </a:solidFill>
                <a:effectLst/>
                <a:latin typeface="+mn-lt"/>
                <a:ea typeface="+mn-ea"/>
                <a:cs typeface="+mn-cs"/>
              </a:rPr>
              <a:t>shadow instance holds a subset of the data present and can independently grant access to resources. Other virtual devices may query the shadow for the current system state that they have access to or publish desired states to the system. The resulting architecture leads to a distribution of data and prevents a single MQTT client assuming all interaction with resources wishing to read or affect system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implementation of physical devices is as straightforward in this architecture as it is in a one-to-one device-to-twin structure. Due to the centralized nature of MQTT, physical devices need only subscribe to topics following a pre-defined API structure to receive state change control signals. Authorization to publish to those topics may be handled by the broker, giving a central point at which access control can be done regarding all digital twins. This ensures security of the channels in which interaction takes while requiring few subscriptions from the physical device. </a:t>
            </a:r>
            <a:endParaRPr lang="en-US" dirty="0"/>
          </a:p>
        </p:txBody>
      </p:sp>
    </p:spTree>
    <p:extLst>
      <p:ext uri="{BB962C8B-B14F-4D97-AF65-F5344CB8AC3E}">
        <p14:creationId xmlns:p14="http://schemas.microsoft.com/office/powerpoint/2010/main" val="311054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evaluated our code, we conducted two main tests, the first being an exponential increase of key-value pairs with tags, the other is more linear.  So in this exponential increase, if we have for example, 5 key-value pairs we will have 5 tags.  When we test 6 key-value pairs we will have 6 tags across each of the key value pairs.</a:t>
            </a:r>
          </a:p>
        </p:txBody>
      </p:sp>
    </p:spTree>
    <p:extLst>
      <p:ext uri="{BB962C8B-B14F-4D97-AF65-F5344CB8AC3E}">
        <p14:creationId xmlns:p14="http://schemas.microsoft.com/office/powerpoint/2010/main" val="123541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our experiment we conducted 500 trials at each of these data points, we had some fixed number of tags from 0 tags as a baseline to 20 tags in intervals of 5.  These fixed tags are more in line to what we would expect to happen in industry, but we also tested where we expand the number of tags with the key-value pairs as shown in the previous slide (the figure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what we tracked in these results, the time above is not reflective of any transmission times like transmitting the data to the broker or sending the message out again, it is only showing the time from when we received the messages on the broker, to calculate and resolve the messages, splitting them up into the respective sub-json’s to just before we send the messages back out to everyone else.  This avoids introducing a lot of variances due to network delays and abstracts our evaluation away from physical devices or network specific implementations.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first graph is where we had 3, 6, 9, up to 100 key-value pairs with a fixed number of tags associated with those pairs. This resulted in a linear trend based off the tags. </a:t>
            </a:r>
            <a:r>
              <a:rPr lang="en-US" sz="1200" kern="1200" dirty="0">
                <a:solidFill>
                  <a:schemeClr val="tx1"/>
                </a:solidFill>
                <a:effectLst/>
                <a:latin typeface="+mn-lt"/>
                <a:ea typeface="+mn-ea"/>
                <a:cs typeface="+mn-cs"/>
              </a:rPr>
              <a:t>Each data series represents an incrementation of number of key-value pairs from zero to one hundred with each additional pair containing specified number of tags, e.g. at data point 80 in the ‘5 Tags’ series there are 80 key-value pairs each of which has 5 attached tags resulting with 400 total tags present in the system.  At the maximum of 100 key-value pairs and 20 tags on each, a total of 2000 tags, the processing time took under 28ms which is good in terms of real-time applications.</a:t>
            </a:r>
            <a:endParaRPr lang="en-US" dirty="0"/>
          </a:p>
          <a:p>
            <a:endParaRPr lang="en-US" dirty="0"/>
          </a:p>
          <a:p>
            <a:r>
              <a:rPr lang="en-US" dirty="0"/>
              <a:t>The next method is what we demonstrated in our previous slide, so if we had 5 key-value pairs, we also had 5 tags, when we tested for 6 pairs, we had 6 tags and so forth. Again, t</a:t>
            </a:r>
            <a:r>
              <a:rPr lang="en-US" sz="1200" kern="1200" dirty="0">
                <a:solidFill>
                  <a:schemeClr val="tx1"/>
                </a:solidFill>
                <a:effectLst/>
                <a:latin typeface="+mn-lt"/>
                <a:ea typeface="+mn-ea"/>
                <a:cs typeface="+mn-cs"/>
              </a:rPr>
              <a:t>he processing time of the system averaged over 500 trials where each trial incremented the number of key-value pairs in the system from zero to forty and then emptied the system. Each point is the average performance time of the system associated with that many key-value pairs present. The attached error bars indicate a 99% confidence interval and show that with 1600 total tags present in the system (40 tags attached to 40 key-value pairs), the average processing time will rarely exceed 36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times are promising for real time and edge centric industry applications as they show minimal increase in processing time at the digital twin level. The largest bottleneck in the system was a ‘parse tags’ function in the second graph, if the number of tags applied to each key-value pair is kept low the system remains scalable and suffers minor performance degradation. </a:t>
            </a:r>
            <a:endParaRPr lang="en-US" dirty="0"/>
          </a:p>
        </p:txBody>
      </p:sp>
    </p:spTree>
    <p:extLst>
      <p:ext uri="{BB962C8B-B14F-4D97-AF65-F5344CB8AC3E}">
        <p14:creationId xmlns:p14="http://schemas.microsoft.com/office/powerpoint/2010/main" val="331835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future we can investigate additional ways of separating one shadow into many with the potential of cloud scalability and how this could be applied to other smart environments.</a:t>
            </a:r>
          </a:p>
          <a:p>
            <a:endParaRPr lang="en-US" dirty="0"/>
          </a:p>
          <a:p>
            <a:r>
              <a:rPr lang="en-US" dirty="0"/>
              <a:t>We could look at how to evaluate the overhead of some existing schemes without TBAC as a type of benchmark.  </a:t>
            </a:r>
          </a:p>
          <a:p>
            <a:endParaRPr lang="en-US" dirty="0"/>
          </a:p>
          <a:p>
            <a:r>
              <a:rPr lang="en-US" dirty="0"/>
              <a:t>We could also combine TBAC with ABAC or other access control models on the tagged shadow to help create a platform where we could limit data very precisely and determine how and where these types of models could be best applied to help limit access with the easiest administration possible.</a:t>
            </a:r>
          </a:p>
        </p:txBody>
      </p:sp>
    </p:spTree>
    <p:extLst>
      <p:ext uri="{BB962C8B-B14F-4D97-AF65-F5344CB8AC3E}">
        <p14:creationId xmlns:p14="http://schemas.microsoft.com/office/powerpoint/2010/main" val="249420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57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8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IoT devices are growing rapidly worldwide, with more than 10 billion devices currently (2021) and an estimate of over 152,000 IoT devices connected to the internet per minute by 2025. This will lead the world to an estimate of over 25 billion devices and annual revenue worldwide of over $1T by 2030.</a:t>
            </a:r>
          </a:p>
        </p:txBody>
      </p:sp>
    </p:spTree>
    <p:extLst>
      <p:ext uri="{BB962C8B-B14F-4D97-AF65-F5344CB8AC3E}">
        <p14:creationId xmlns:p14="http://schemas.microsoft.com/office/powerpoint/2010/main" val="8888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the layers between a physical device and its digital counterpart, we can break up those layers into this architecture, the Access Control Oriented Architecture (ACO) with users and administrators interacting at object and application layers. Likewise, as an extension of ACO, communication can happen within a layer shown as the self-loops.</a:t>
            </a:r>
          </a:p>
          <a:p>
            <a:r>
              <a:rPr lang="en-US" dirty="0"/>
              <a:t>The object layer consists of physical devices which can sense or actuate the environment. These devices can be individual or clustered into larger objects.  These clustered objects can be everyday objects like cell phones, as sophisticated as smart cars or complex as production lines which could contain many smart devices connected to a network.</a:t>
            </a:r>
          </a:p>
          <a:p>
            <a:endParaRPr lang="en-US" dirty="0"/>
          </a:p>
        </p:txBody>
      </p:sp>
    </p:spTree>
    <p:extLst>
      <p:ext uri="{BB962C8B-B14F-4D97-AF65-F5344CB8AC3E}">
        <p14:creationId xmlns:p14="http://schemas.microsoft.com/office/powerpoint/2010/main" val="286914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think about the 4 layers, we can apply them here in a clustered object like a car.  We can see several clustered objects like the state of the car lights, the tire pressures, speed, temperature of the AC, oil, other fluids, battery capacity or levels, forward and rearview cameras, the list goes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example, we will use a car where we may physically manipulate the car on the object layer, turning on the blinker or changing the gear to “Reverse” might turn on a camera. The application layer may record the information from the cameras locally and display the image to your center console or perhaps perform object recognition which would both be on the application layer. If there is a collision, for example, that video may be uploaded to a cloud layer for long term storage and future download.  Likewise, the car owner may opt into sharing video footage with the manufacturer on this cloud layer. But this layer is not necessarily mandatory. If the car detects an animal or this impending collision, the camera virtual object might communicate to the virtual braking system sensor, and which then tells the brakes to engage. So, as you can see, inside of each layer, there may be interactions between the same 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different sensors communicate between themselves or different clustered objects, the communication should be from s1 (camera) to vs1, vs1 to vs2 (virtual brakes) where cloud/application layer for processing between these could occur, then finally vs2 to s2. The cloud layer can help with complex calculations like additional image processing to improve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863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security measures in most technologies consist of encryption and multifactor authorization commonly referred to as 2FA. Unfortunately, IoT devices are often limited in power to do encryption and multifactor authentication only grants access, neither of these effectively limit data sharing.</a:t>
            </a:r>
          </a:p>
        </p:txBody>
      </p:sp>
    </p:spTree>
    <p:extLst>
      <p:ext uri="{BB962C8B-B14F-4D97-AF65-F5344CB8AC3E}">
        <p14:creationId xmlns:p14="http://schemas.microsoft.com/office/powerpoint/2010/main" val="395131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digital twins. A digital twin provides a digital representation of an objects physical twin.  Like a car, IoT devices often have multiple state data such as user settings, manufacture configurations, operational status like RPM, temperatures, humidity, pressures, fluid levels, etc. These can all be mapped one-to-one to the digital twin.</a:t>
            </a:r>
          </a:p>
        </p:txBody>
      </p:sp>
    </p:spTree>
    <p:extLst>
      <p:ext uri="{BB962C8B-B14F-4D97-AF65-F5344CB8AC3E}">
        <p14:creationId xmlns:p14="http://schemas.microsoft.com/office/powerpoint/2010/main" val="190994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IoT technologies use various methods to communicate between devices, such as MQTT, ZigBee, 5G, or </a:t>
            </a:r>
            <a:r>
              <a:rPr lang="en-US" dirty="0" err="1"/>
              <a:t>WiFi</a:t>
            </a:r>
            <a:r>
              <a:rPr lang="en-US" dirty="0"/>
              <a:t>. But frequently, when they communicate it is doing so in a one-to-one mapping between the whole device and its digital counterpart. This has several </a:t>
            </a:r>
            <a:r>
              <a:rPr lang="en-US" u="sng" dirty="0"/>
              <a:t>limitations</a:t>
            </a:r>
            <a:r>
              <a:rPr lang="en-US" dirty="0"/>
              <a:t>, the first being that if a user is granted access, the user will have access to the data for the complete device, and there is no filtering of the data.  Similarly, once a user has access to the device, they can both read and write or update the state data. This also means that if there is a breach somewhere, all data may be exposed instead of a smaller subset of objects or data. Limiting permissions in IoT devices is often an afterthought.</a:t>
            </a:r>
          </a:p>
        </p:txBody>
      </p:sp>
    </p:spTree>
    <p:extLst>
      <p:ext uri="{BB962C8B-B14F-4D97-AF65-F5344CB8AC3E}">
        <p14:creationId xmlns:p14="http://schemas.microsoft.com/office/powerpoint/2010/main" val="179757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terms of industry usage, according to a Gartner report in July 2021, AWS is the leader in innovation and often sets the pace in the market for innovation which guides the roadmaps of other cloud providers.</a:t>
            </a:r>
            <a:br>
              <a:rPr lang="en-US" dirty="0"/>
            </a:br>
            <a:endParaRPr lang="en-US" sz="1200" dirty="0"/>
          </a:p>
        </p:txBody>
      </p:sp>
    </p:spTree>
    <p:extLst>
      <p:ext uri="{BB962C8B-B14F-4D97-AF65-F5344CB8AC3E}">
        <p14:creationId xmlns:p14="http://schemas.microsoft.com/office/powerpoint/2010/main" val="13494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31" name="PlaceHolder 2"/>
          <p:cNvSpPr>
            <a:spLocks noGrp="1"/>
          </p:cNvSpPr>
          <p:nvPr>
            <p:ph type="body"/>
          </p:nvPr>
        </p:nvSpPr>
        <p:spPr>
          <a:xfrm>
            <a:off x="62856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2" name="PlaceHolder 3"/>
          <p:cNvSpPr>
            <a:spLocks noGrp="1"/>
          </p:cNvSpPr>
          <p:nvPr>
            <p:ph type="body"/>
          </p:nvPr>
        </p:nvSpPr>
        <p:spPr>
          <a:xfrm>
            <a:off x="466992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3" name="PlaceHolder 4"/>
          <p:cNvSpPr>
            <a:spLocks noGrp="1"/>
          </p:cNvSpPr>
          <p:nvPr>
            <p:ph type="body"/>
          </p:nvPr>
        </p:nvSpPr>
        <p:spPr>
          <a:xfrm>
            <a:off x="628560" y="3730320"/>
            <a:ext cx="788652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35" name="PlaceHolder 2"/>
          <p:cNvSpPr>
            <a:spLocks noGrp="1"/>
          </p:cNvSpPr>
          <p:nvPr>
            <p:ph type="body"/>
          </p:nvPr>
        </p:nvSpPr>
        <p:spPr>
          <a:xfrm>
            <a:off x="628560" y="1055160"/>
            <a:ext cx="788652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6" name="PlaceHolder 3"/>
          <p:cNvSpPr>
            <a:spLocks noGrp="1"/>
          </p:cNvSpPr>
          <p:nvPr>
            <p:ph type="body"/>
          </p:nvPr>
        </p:nvSpPr>
        <p:spPr>
          <a:xfrm>
            <a:off x="628560" y="3730320"/>
            <a:ext cx="788652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38" name="PlaceHolder 2"/>
          <p:cNvSpPr>
            <a:spLocks noGrp="1"/>
          </p:cNvSpPr>
          <p:nvPr>
            <p:ph type="body"/>
          </p:nvPr>
        </p:nvSpPr>
        <p:spPr>
          <a:xfrm>
            <a:off x="62856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39" name="PlaceHolder 3"/>
          <p:cNvSpPr>
            <a:spLocks noGrp="1"/>
          </p:cNvSpPr>
          <p:nvPr>
            <p:ph type="body"/>
          </p:nvPr>
        </p:nvSpPr>
        <p:spPr>
          <a:xfrm>
            <a:off x="466992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0" name="PlaceHolder 4"/>
          <p:cNvSpPr>
            <a:spLocks noGrp="1"/>
          </p:cNvSpPr>
          <p:nvPr>
            <p:ph type="body"/>
          </p:nvPr>
        </p:nvSpPr>
        <p:spPr>
          <a:xfrm>
            <a:off x="628560" y="373032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1" name="PlaceHolder 5"/>
          <p:cNvSpPr>
            <a:spLocks noGrp="1"/>
          </p:cNvSpPr>
          <p:nvPr>
            <p:ph type="body"/>
          </p:nvPr>
        </p:nvSpPr>
        <p:spPr>
          <a:xfrm>
            <a:off x="4669920" y="373032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43" name="PlaceHolder 2"/>
          <p:cNvSpPr>
            <a:spLocks noGrp="1"/>
          </p:cNvSpPr>
          <p:nvPr>
            <p:ph type="body"/>
          </p:nvPr>
        </p:nvSpPr>
        <p:spPr>
          <a:xfrm>
            <a:off x="628560" y="105516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4" name="PlaceHolder 3"/>
          <p:cNvSpPr>
            <a:spLocks noGrp="1"/>
          </p:cNvSpPr>
          <p:nvPr>
            <p:ph type="body"/>
          </p:nvPr>
        </p:nvSpPr>
        <p:spPr>
          <a:xfrm>
            <a:off x="3295080" y="105516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5" name="PlaceHolder 4"/>
          <p:cNvSpPr>
            <a:spLocks noGrp="1"/>
          </p:cNvSpPr>
          <p:nvPr>
            <p:ph type="body"/>
          </p:nvPr>
        </p:nvSpPr>
        <p:spPr>
          <a:xfrm>
            <a:off x="5961240" y="105516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6" name="PlaceHolder 5"/>
          <p:cNvSpPr>
            <a:spLocks noGrp="1"/>
          </p:cNvSpPr>
          <p:nvPr>
            <p:ph type="body"/>
          </p:nvPr>
        </p:nvSpPr>
        <p:spPr>
          <a:xfrm>
            <a:off x="628560" y="373032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7" name="PlaceHolder 6"/>
          <p:cNvSpPr>
            <a:spLocks noGrp="1"/>
          </p:cNvSpPr>
          <p:nvPr>
            <p:ph type="body"/>
          </p:nvPr>
        </p:nvSpPr>
        <p:spPr>
          <a:xfrm>
            <a:off x="3295080" y="373032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48" name="PlaceHolder 7"/>
          <p:cNvSpPr>
            <a:spLocks noGrp="1"/>
          </p:cNvSpPr>
          <p:nvPr>
            <p:ph type="body"/>
          </p:nvPr>
        </p:nvSpPr>
        <p:spPr>
          <a:xfrm>
            <a:off x="5961240" y="3730320"/>
            <a:ext cx="253908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B5B0FD-D672-4E72-8C9D-CDF34FF43329}"/>
              </a:ext>
            </a:extLst>
          </p:cNvPr>
          <p:cNvSpPr>
            <a:spLocks noGrp="1"/>
          </p:cNvSpPr>
          <p:nvPr>
            <p:ph type="body" sz="quarter" idx="11"/>
          </p:nvPr>
        </p:nvSpPr>
        <p:spPr>
          <a:xfrm>
            <a:off x="8304481" y="6247376"/>
            <a:ext cx="381600" cy="466609"/>
          </a:xfrm>
        </p:spPr>
        <p:txBody>
          <a:bodyPr/>
          <a:lstStyle/>
          <a:p>
            <a:pPr lvl="4"/>
            <a:endParaRPr lang="en-US" dirty="0"/>
          </a:p>
        </p:txBody>
      </p:sp>
    </p:spTree>
    <p:extLst>
      <p:ext uri="{BB962C8B-B14F-4D97-AF65-F5344CB8AC3E}">
        <p14:creationId xmlns:p14="http://schemas.microsoft.com/office/powerpoint/2010/main" val="339442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38212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3767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12133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50102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85611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609C-1708-4912-BD1D-C811937067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020FD25-D0B2-4E33-ADF0-BEBD25005B5F}"/>
              </a:ext>
            </a:extLst>
          </p:cNvPr>
          <p:cNvSpPr>
            <a:spLocks noGrp="1"/>
          </p:cNvSpPr>
          <p:nvPr>
            <p:ph type="sldNum" idx="10"/>
          </p:nvPr>
        </p:nvSpPr>
        <p:spPr/>
        <p:txBody>
          <a:bodyPr/>
          <a:lstStyle/>
          <a:p>
            <a:pPr algn="r">
              <a:lnSpc>
                <a:spcPct val="100000"/>
              </a:lnSpc>
            </a:pPr>
            <a:fld id="{5B8E637B-124B-4E2B-B313-A7FFC60304A7}" type="slidenum">
              <a:rPr lang="en-US" sz="1000" b="0" strike="noStrike" spc="-1" smtClean="0">
                <a:solidFill>
                  <a:srgbClr val="000000"/>
                </a:solidFill>
                <a:latin typeface="Calibri"/>
                <a:ea typeface="Calibri"/>
              </a:rPr>
              <a:pPr algn="r">
                <a:lnSpc>
                  <a:spcPct val="100000"/>
                </a:lnSpc>
              </a:pPr>
              <a:t>‹#›</a:t>
            </a:fld>
            <a:endParaRPr lang="en-US" sz="1000" b="0" strike="noStrike" spc="-1">
              <a:latin typeface="Times New Roman"/>
            </a:endParaRPr>
          </a:p>
        </p:txBody>
      </p:sp>
      <p:sp>
        <p:nvSpPr>
          <p:cNvPr id="4" name="Footer Placeholder 3">
            <a:extLst>
              <a:ext uri="{FF2B5EF4-FFF2-40B4-BE49-F238E27FC236}">
                <a16:creationId xmlns:a16="http://schemas.microsoft.com/office/drawing/2014/main" id="{E2113B0C-DA84-4BA4-93D1-3E481C5E06AD}"/>
              </a:ext>
            </a:extLst>
          </p:cNvPr>
          <p:cNvSpPr>
            <a:spLocks noGrp="1"/>
          </p:cNvSpPr>
          <p:nvPr>
            <p:ph type="ftr" idx="11"/>
          </p:nvPr>
        </p:nvSpPr>
        <p:spPr/>
        <p:txBody>
          <a:bodyPr/>
          <a:lstStyle/>
          <a:p>
            <a:endParaRPr lang="en-US" sz="2400" b="0" strike="noStrike" spc="-1" dirty="0">
              <a:latin typeface="Times New Roman"/>
            </a:endParaRPr>
          </a:p>
        </p:txBody>
      </p:sp>
      <p:sp>
        <p:nvSpPr>
          <p:cNvPr id="5" name="Date Placeholder 4">
            <a:extLst>
              <a:ext uri="{FF2B5EF4-FFF2-40B4-BE49-F238E27FC236}">
                <a16:creationId xmlns:a16="http://schemas.microsoft.com/office/drawing/2014/main" id="{4A7A28BB-553C-4A70-89BD-CFBDCCADF0ED}"/>
              </a:ext>
            </a:extLst>
          </p:cNvPr>
          <p:cNvSpPr>
            <a:spLocks noGrp="1"/>
          </p:cNvSpPr>
          <p:nvPr>
            <p:ph type="dt" idx="12"/>
          </p:nvPr>
        </p:nvSpPr>
        <p:spPr/>
        <p:txBody>
          <a:bodyPr/>
          <a:lstStyle/>
          <a:p>
            <a:endParaRPr lang="en-US" sz="2400" b="0" strike="noStrike" spc="-1">
              <a:latin typeface="Times New Roman"/>
            </a:endParaRPr>
          </a:p>
        </p:txBody>
      </p:sp>
    </p:spTree>
    <p:extLst>
      <p:ext uri="{BB962C8B-B14F-4D97-AF65-F5344CB8AC3E}">
        <p14:creationId xmlns:p14="http://schemas.microsoft.com/office/powerpoint/2010/main" val="289882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52917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22571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312845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63330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339645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80080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39283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24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14" name="PlaceHolder 2"/>
          <p:cNvSpPr>
            <a:spLocks noGrp="1"/>
          </p:cNvSpPr>
          <p:nvPr>
            <p:ph type="subTitle"/>
          </p:nvPr>
        </p:nvSpPr>
        <p:spPr>
          <a:xfrm>
            <a:off x="628560" y="1055160"/>
            <a:ext cx="7886520" cy="5121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16" name="PlaceHolder 2"/>
          <p:cNvSpPr>
            <a:spLocks noGrp="1"/>
          </p:cNvSpPr>
          <p:nvPr>
            <p:ph type="body"/>
          </p:nvPr>
        </p:nvSpPr>
        <p:spPr>
          <a:xfrm>
            <a:off x="628560" y="1055160"/>
            <a:ext cx="7886520" cy="51213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18" name="PlaceHolder 2"/>
          <p:cNvSpPr>
            <a:spLocks noGrp="1"/>
          </p:cNvSpPr>
          <p:nvPr>
            <p:ph type="body"/>
          </p:nvPr>
        </p:nvSpPr>
        <p:spPr>
          <a:xfrm>
            <a:off x="628560" y="1055160"/>
            <a:ext cx="3848400" cy="51213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19" name="PlaceHolder 3"/>
          <p:cNvSpPr>
            <a:spLocks noGrp="1"/>
          </p:cNvSpPr>
          <p:nvPr>
            <p:ph type="body"/>
          </p:nvPr>
        </p:nvSpPr>
        <p:spPr>
          <a:xfrm>
            <a:off x="4669920" y="1055160"/>
            <a:ext cx="3848400" cy="512136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818720" y="311400"/>
            <a:ext cx="4932360" cy="2142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23" name="PlaceHolder 2"/>
          <p:cNvSpPr>
            <a:spLocks noGrp="1"/>
          </p:cNvSpPr>
          <p:nvPr>
            <p:ph type="body"/>
          </p:nvPr>
        </p:nvSpPr>
        <p:spPr>
          <a:xfrm>
            <a:off x="62856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4" name="PlaceHolder 3"/>
          <p:cNvSpPr>
            <a:spLocks noGrp="1"/>
          </p:cNvSpPr>
          <p:nvPr>
            <p:ph type="body"/>
          </p:nvPr>
        </p:nvSpPr>
        <p:spPr>
          <a:xfrm>
            <a:off x="4669920" y="1055160"/>
            <a:ext cx="3848400" cy="51213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5" name="PlaceHolder 4"/>
          <p:cNvSpPr>
            <a:spLocks noGrp="1"/>
          </p:cNvSpPr>
          <p:nvPr>
            <p:ph type="body"/>
          </p:nvPr>
        </p:nvSpPr>
        <p:spPr>
          <a:xfrm>
            <a:off x="628560" y="373032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18720" y="311400"/>
            <a:ext cx="4932360" cy="461880"/>
          </a:xfrm>
          <a:prstGeom prst="rect">
            <a:avLst/>
          </a:prstGeom>
        </p:spPr>
        <p:txBody>
          <a:bodyPr lIns="0" tIns="0" rIns="0" bIns="0" anchor="ctr"/>
          <a:lstStyle/>
          <a:p>
            <a:endParaRPr lang="en-US" sz="1400" b="0" strike="noStrike" spc="-1">
              <a:solidFill>
                <a:srgbClr val="000000"/>
              </a:solidFill>
              <a:latin typeface="Arial"/>
            </a:endParaRPr>
          </a:p>
        </p:txBody>
      </p:sp>
      <p:sp>
        <p:nvSpPr>
          <p:cNvPr id="27" name="PlaceHolder 2"/>
          <p:cNvSpPr>
            <a:spLocks noGrp="1"/>
          </p:cNvSpPr>
          <p:nvPr>
            <p:ph type="body"/>
          </p:nvPr>
        </p:nvSpPr>
        <p:spPr>
          <a:xfrm>
            <a:off x="628560" y="1055160"/>
            <a:ext cx="3848400" cy="512136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8" name="PlaceHolder 3"/>
          <p:cNvSpPr>
            <a:spLocks noGrp="1"/>
          </p:cNvSpPr>
          <p:nvPr>
            <p:ph type="body"/>
          </p:nvPr>
        </p:nvSpPr>
        <p:spPr>
          <a:xfrm>
            <a:off x="4669920" y="105516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
        <p:nvSpPr>
          <p:cNvPr id="29" name="PlaceHolder 4"/>
          <p:cNvSpPr>
            <a:spLocks noGrp="1"/>
          </p:cNvSpPr>
          <p:nvPr>
            <p:ph type="body"/>
          </p:nvPr>
        </p:nvSpPr>
        <p:spPr>
          <a:xfrm>
            <a:off x="4669920" y="3730320"/>
            <a:ext cx="3848400" cy="2442600"/>
          </a:xfrm>
          <a:prstGeom prst="rect">
            <a:avLst/>
          </a:prstGeom>
        </p:spPr>
        <p:txBody>
          <a:bodyPr lIns="0" tIns="0" rIns="0" bIns="0">
            <a:normAutofit/>
          </a:bodyPr>
          <a:lstStyle/>
          <a:p>
            <a:endParaRPr lang="en-U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5.png"/><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Google Shape;12;p1"/>
          <p:cNvPicPr/>
          <p:nvPr/>
        </p:nvPicPr>
        <p:blipFill>
          <a:blip r:embed="rId16"/>
          <a:stretch/>
        </p:blipFill>
        <p:spPr>
          <a:xfrm>
            <a:off x="7706880" y="6235200"/>
            <a:ext cx="1269360" cy="456840"/>
          </a:xfrm>
          <a:prstGeom prst="rect">
            <a:avLst/>
          </a:prstGeom>
          <a:ln>
            <a:noFill/>
          </a:ln>
        </p:spPr>
      </p:pic>
      <p:pic>
        <p:nvPicPr>
          <p:cNvPr id="14" name="Google Shape;13;p1"/>
          <p:cNvPicPr/>
          <p:nvPr/>
        </p:nvPicPr>
        <p:blipFill>
          <a:blip r:embed="rId17"/>
          <a:stretch/>
        </p:blipFill>
        <p:spPr>
          <a:xfrm>
            <a:off x="6969240" y="246240"/>
            <a:ext cx="1886760" cy="758880"/>
          </a:xfrm>
          <a:prstGeom prst="rect">
            <a:avLst/>
          </a:prstGeom>
          <a:ln>
            <a:noFill/>
          </a:ln>
        </p:spPr>
      </p:pic>
      <p:pic>
        <p:nvPicPr>
          <p:cNvPr id="2" name="Google Shape;14;p1"/>
          <p:cNvPicPr/>
          <p:nvPr/>
        </p:nvPicPr>
        <p:blipFill>
          <a:blip r:embed="rId18"/>
          <a:stretch/>
        </p:blipFill>
        <p:spPr>
          <a:xfrm>
            <a:off x="281880" y="179280"/>
            <a:ext cx="1470960" cy="795600"/>
          </a:xfrm>
          <a:prstGeom prst="rect">
            <a:avLst/>
          </a:prstGeom>
          <a:ln>
            <a:noFill/>
          </a:ln>
        </p:spPr>
      </p:pic>
      <p:sp>
        <p:nvSpPr>
          <p:cNvPr id="3" name="CustomShape 1"/>
          <p:cNvSpPr/>
          <p:nvPr/>
        </p:nvSpPr>
        <p:spPr>
          <a:xfrm>
            <a:off x="1850040" y="980640"/>
            <a:ext cx="5028840" cy="360"/>
          </a:xfrm>
          <a:custGeom>
            <a:avLst/>
            <a:gdLst/>
            <a:ahLst/>
            <a:cxnLst/>
            <a:rect l="l" t="t" r="r" b="b"/>
            <a:pathLst>
              <a:path w="21600" h="21600">
                <a:moveTo>
                  <a:pt x="0" y="0"/>
                </a:moveTo>
                <a:lnTo>
                  <a:pt x="21600" y="21600"/>
                </a:lnTo>
              </a:path>
            </a:pathLst>
          </a:custGeom>
          <a:noFill/>
          <a:ln w="50760">
            <a:solidFill>
              <a:srgbClr val="FF950E"/>
            </a:solidFill>
            <a:round/>
          </a:ln>
        </p:spPr>
        <p:style>
          <a:lnRef idx="0">
            <a:scrgbClr r="0" g="0" b="0"/>
          </a:lnRef>
          <a:fillRef idx="0">
            <a:scrgbClr r="0" g="0" b="0"/>
          </a:fillRef>
          <a:effectRef idx="0">
            <a:scrgbClr r="0" g="0" b="0"/>
          </a:effectRef>
          <a:fontRef idx="minor"/>
        </p:style>
      </p:sp>
      <p:sp>
        <p:nvSpPr>
          <p:cNvPr id="4" name="CustomShape 2"/>
          <p:cNvSpPr/>
          <p:nvPr/>
        </p:nvSpPr>
        <p:spPr>
          <a:xfrm>
            <a:off x="479160" y="6206040"/>
            <a:ext cx="8412840" cy="360"/>
          </a:xfrm>
          <a:custGeom>
            <a:avLst/>
            <a:gdLst/>
            <a:ahLst/>
            <a:cxnLst/>
            <a:rect l="l" t="t" r="r" b="b"/>
            <a:pathLst>
              <a:path w="21600" h="21600">
                <a:moveTo>
                  <a:pt x="0" y="0"/>
                </a:moveTo>
                <a:lnTo>
                  <a:pt x="21600" y="21600"/>
                </a:lnTo>
              </a:path>
            </a:pathLst>
          </a:custGeom>
          <a:noFill/>
          <a:ln w="50760">
            <a:solidFill>
              <a:srgbClr val="FF950E"/>
            </a:solidFill>
            <a:round/>
          </a:ln>
        </p:spPr>
        <p:style>
          <a:lnRef idx="0">
            <a:scrgbClr r="0" g="0" b="0"/>
          </a:lnRef>
          <a:fillRef idx="0">
            <a:scrgbClr r="0" g="0" b="0"/>
          </a:fillRef>
          <a:effectRef idx="0">
            <a:scrgbClr r="0" g="0" b="0"/>
          </a:effectRef>
          <a:fontRef idx="minor"/>
        </p:style>
      </p:sp>
      <p:sp>
        <p:nvSpPr>
          <p:cNvPr id="5" name="CustomShape 3"/>
          <p:cNvSpPr/>
          <p:nvPr/>
        </p:nvSpPr>
        <p:spPr>
          <a:xfrm>
            <a:off x="395280" y="6237360"/>
            <a:ext cx="1714680" cy="332280"/>
          </a:xfrm>
          <a:prstGeom prst="rect">
            <a:avLst/>
          </a:prstGeom>
          <a:noFill/>
          <a:ln>
            <a:noFill/>
          </a:ln>
        </p:spPr>
        <p:style>
          <a:lnRef idx="0">
            <a:scrgbClr r="0" g="0" b="0"/>
          </a:lnRef>
          <a:fillRef idx="0">
            <a:scrgbClr r="0" g="0" b="0"/>
          </a:fillRef>
          <a:effectRef idx="0">
            <a:scrgbClr r="0" g="0" b="0"/>
          </a:effectRef>
          <a:fontRef idx="minor"/>
        </p:style>
      </p:sp>
      <p:sp>
        <p:nvSpPr>
          <p:cNvPr id="6" name="CustomShape 4"/>
          <p:cNvSpPr/>
          <p:nvPr/>
        </p:nvSpPr>
        <p:spPr>
          <a:xfrm>
            <a:off x="2362320" y="6297480"/>
            <a:ext cx="4419360" cy="3322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1600" b="0" i="1" strike="noStrike" spc="-1">
                <a:solidFill>
                  <a:srgbClr val="888888"/>
                </a:solidFill>
                <a:latin typeface="Calibri"/>
                <a:ea typeface="Calibri"/>
              </a:rPr>
              <a:t>World-Leading Research with Real-World Impact!</a:t>
            </a:r>
            <a:endParaRPr lang="en-US" sz="1600" b="0" strike="noStrike" spc="-1">
              <a:latin typeface="Arial"/>
            </a:endParaRPr>
          </a:p>
        </p:txBody>
      </p:sp>
      <p:sp>
        <p:nvSpPr>
          <p:cNvPr id="7" name="CustomShape 5"/>
          <p:cNvSpPr/>
          <p:nvPr/>
        </p:nvSpPr>
        <p:spPr>
          <a:xfrm>
            <a:off x="3714480" y="6554880"/>
            <a:ext cx="1714680" cy="3322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900" b="0" strike="noStrike" spc="-1">
                <a:solidFill>
                  <a:srgbClr val="888888"/>
                </a:solidFill>
                <a:latin typeface="Calibri"/>
                <a:ea typeface="Calibri"/>
              </a:rPr>
              <a:t>Page:  </a:t>
            </a:r>
            <a:fld id="{965A2952-B373-466A-8CB9-1B16517C2CF8}" type="slidenum">
              <a:rPr lang="en-US" sz="900" b="0" strike="noStrike" spc="-1">
                <a:solidFill>
                  <a:srgbClr val="888888"/>
                </a:solidFill>
                <a:latin typeface="Calibri"/>
                <a:ea typeface="Calibri"/>
              </a:rPr>
              <a:pPr algn="ctr">
                <a:lnSpc>
                  <a:spcPct val="100000"/>
                </a:lnSpc>
              </a:pPr>
              <a:t>‹#›</a:t>
            </a:fld>
            <a:endParaRPr lang="en-US" sz="900" b="0" strike="noStrike" spc="-1">
              <a:latin typeface="Arial"/>
            </a:endParaRPr>
          </a:p>
        </p:txBody>
      </p:sp>
      <p:sp>
        <p:nvSpPr>
          <p:cNvPr id="8" name="PlaceHolder 6"/>
          <p:cNvSpPr>
            <a:spLocks noGrp="1"/>
          </p:cNvSpPr>
          <p:nvPr>
            <p:ph type="body"/>
          </p:nvPr>
        </p:nvSpPr>
        <p:spPr>
          <a:xfrm>
            <a:off x="628560" y="1055160"/>
            <a:ext cx="7886520" cy="5121360"/>
          </a:xfrm>
          <a:prstGeom prst="rect">
            <a:avLst/>
          </a:prstGeom>
        </p:spPr>
        <p:txBody>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1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1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1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1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1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100" b="0" strike="noStrike" spc="-1">
                <a:solidFill>
                  <a:srgbClr val="000000"/>
                </a:solidFill>
                <a:latin typeface="Arial"/>
              </a:rPr>
              <a:t>Seventh Outline Level</a:t>
            </a:r>
          </a:p>
        </p:txBody>
      </p:sp>
      <p:sp>
        <p:nvSpPr>
          <p:cNvPr id="9" name="PlaceHolder 7"/>
          <p:cNvSpPr>
            <a:spLocks noGrp="1"/>
          </p:cNvSpPr>
          <p:nvPr>
            <p:ph type="title"/>
          </p:nvPr>
        </p:nvSpPr>
        <p:spPr>
          <a:xfrm>
            <a:off x="1818720" y="311400"/>
            <a:ext cx="4932360" cy="461880"/>
          </a:xfrm>
          <a:prstGeom prst="rect">
            <a:avLst/>
          </a:prstGeom>
        </p:spPr>
        <p:txBody>
          <a:bodyPr anchor="b"/>
          <a:lstStyle/>
          <a:p>
            <a:r>
              <a:rPr lang="en-US" sz="3200" b="0" strike="noStrike" spc="-1">
                <a:solidFill>
                  <a:srgbClr val="000000"/>
                </a:solidFill>
                <a:latin typeface="Arial"/>
              </a:rPr>
              <a:t>Click to edit the title text format</a:t>
            </a:r>
          </a:p>
        </p:txBody>
      </p:sp>
      <p:sp>
        <p:nvSpPr>
          <p:cNvPr id="10" name="PlaceHolder 8"/>
          <p:cNvSpPr>
            <a:spLocks noGrp="1"/>
          </p:cNvSpPr>
          <p:nvPr>
            <p:ph type="sldNum"/>
          </p:nvPr>
        </p:nvSpPr>
        <p:spPr>
          <a:xfrm>
            <a:off x="4388400" y="6492960"/>
            <a:ext cx="366840" cy="364680"/>
          </a:xfrm>
          <a:prstGeom prst="rect">
            <a:avLst/>
          </a:prstGeom>
        </p:spPr>
        <p:txBody>
          <a:bodyPr anchor="ctr"/>
          <a:lstStyle/>
          <a:p>
            <a:pPr algn="r">
              <a:lnSpc>
                <a:spcPct val="100000"/>
              </a:lnSpc>
            </a:pPr>
            <a:fld id="{5B8E637B-124B-4E2B-B313-A7FFC60304A7}" type="slidenum">
              <a:rPr lang="en-US" sz="1000" b="0" strike="noStrike" spc="-1">
                <a:solidFill>
                  <a:srgbClr val="000000"/>
                </a:solidFill>
                <a:latin typeface="Calibri"/>
                <a:ea typeface="Calibri"/>
              </a:rPr>
              <a:pPr algn="r">
                <a:lnSpc>
                  <a:spcPct val="100000"/>
                </a:lnSpc>
              </a:pPr>
              <a:t>‹#›</a:t>
            </a:fld>
            <a:endParaRPr lang="en-US" sz="1000" b="0" strike="noStrike" spc="-1">
              <a:latin typeface="Times New Roman"/>
            </a:endParaRPr>
          </a:p>
        </p:txBody>
      </p:sp>
      <p:sp>
        <p:nvSpPr>
          <p:cNvPr id="11" name="PlaceHolder 9"/>
          <p:cNvSpPr>
            <a:spLocks noGrp="1"/>
          </p:cNvSpPr>
          <p:nvPr>
            <p:ph type="ftr"/>
          </p:nvPr>
        </p:nvSpPr>
        <p:spPr>
          <a:xfrm>
            <a:off x="2743200" y="6237360"/>
            <a:ext cx="3991680" cy="364680"/>
          </a:xfrm>
          <a:prstGeom prst="rect">
            <a:avLst/>
          </a:prstGeom>
        </p:spPr>
        <p:txBody>
          <a:bodyPr anchor="ctr"/>
          <a:lstStyle/>
          <a:p>
            <a:endParaRPr lang="en-US" sz="2400" b="0" strike="noStrike" spc="-1">
              <a:latin typeface="Times New Roman"/>
            </a:endParaRPr>
          </a:p>
        </p:txBody>
      </p:sp>
      <p:sp>
        <p:nvSpPr>
          <p:cNvPr id="12" name="PlaceHolder 10"/>
          <p:cNvSpPr>
            <a:spLocks noGrp="1"/>
          </p:cNvSpPr>
          <p:nvPr>
            <p:ph type="dt"/>
          </p:nvPr>
        </p:nvSpPr>
        <p:spPr>
          <a:xfrm>
            <a:off x="443520" y="6231240"/>
            <a:ext cx="2511720" cy="332280"/>
          </a:xfrm>
          <a:prstGeom prst="rect">
            <a:avLst/>
          </a:prstGeom>
        </p:spPr>
        <p:txBody>
          <a:bodyPr anchor="ctr"/>
          <a:lstStyle/>
          <a:p>
            <a:endParaRPr lang="en-US"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6" r:id="rId14"/>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a:t>World-Leading Research with Real-World Impact!</a:t>
            </a:r>
            <a:endParaRPr lang="en-US" i="1" dirty="0"/>
          </a:p>
        </p:txBody>
      </p:sp>
    </p:spTree>
    <p:extLst>
      <p:ext uri="{BB962C8B-B14F-4D97-AF65-F5344CB8AC3E}">
        <p14:creationId xmlns:p14="http://schemas.microsoft.com/office/powerpoint/2010/main" val="26920091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228600" y="1219200"/>
            <a:ext cx="8732880" cy="14698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2800" dirty="0"/>
              <a:t>Edge Centric Secure Data Sharing with</a:t>
            </a:r>
          </a:p>
          <a:p>
            <a:pPr algn="ctr">
              <a:lnSpc>
                <a:spcPct val="100000"/>
              </a:lnSpc>
            </a:pPr>
            <a:r>
              <a:rPr lang="en-US" sz="2800" dirty="0"/>
              <a:t>Digital Twins in Smart Ecosystems</a:t>
            </a:r>
            <a:endParaRPr lang="en-US" sz="2800" b="0" strike="noStrike" spc="-1" dirty="0">
              <a:latin typeface="Arial"/>
            </a:endParaRPr>
          </a:p>
        </p:txBody>
      </p:sp>
      <p:sp>
        <p:nvSpPr>
          <p:cNvPr id="105" name="CustomShape 2"/>
          <p:cNvSpPr/>
          <p:nvPr/>
        </p:nvSpPr>
        <p:spPr>
          <a:xfrm>
            <a:off x="76200" y="2683200"/>
            <a:ext cx="8969520" cy="3184200"/>
          </a:xfrm>
          <a:prstGeom prst="rect">
            <a:avLst/>
          </a:prstGeom>
          <a:noFill/>
          <a:ln>
            <a:noFill/>
          </a:ln>
        </p:spPr>
        <p:style>
          <a:lnRef idx="0">
            <a:scrgbClr r="0" g="0" b="0"/>
          </a:lnRef>
          <a:fillRef idx="0">
            <a:scrgbClr r="0" g="0" b="0"/>
          </a:fillRef>
          <a:effectRef idx="0">
            <a:scrgbClr r="0" g="0" b="0"/>
          </a:effectRef>
          <a:fontRef idx="minor"/>
        </p:style>
        <p:txBody>
          <a:bodyPr/>
          <a:lstStyle/>
          <a:p>
            <a:pPr marL="108000" algn="ctr">
              <a:lnSpc>
                <a:spcPct val="100000"/>
              </a:lnSpc>
            </a:pPr>
            <a:endParaRPr lang="en-US" sz="1800" b="0" strike="noStrike" spc="-1" dirty="0">
              <a:latin typeface="Arial"/>
            </a:endParaRPr>
          </a:p>
          <a:p>
            <a:pPr marL="108000" algn="ctr">
              <a:lnSpc>
                <a:spcPct val="100000"/>
              </a:lnSpc>
            </a:pPr>
            <a:r>
              <a:rPr lang="en-US" sz="2400" spc="-1" dirty="0">
                <a:solidFill>
                  <a:schemeClr val="accent1"/>
                </a:solidFill>
                <a:latin typeface="Calibri"/>
                <a:ea typeface="Calibri"/>
              </a:rPr>
              <a:t>Glen Cathey</a:t>
            </a:r>
            <a:r>
              <a:rPr lang="en-US" sz="2400" spc="-1" baseline="30000" dirty="0">
                <a:solidFill>
                  <a:schemeClr val="accent1"/>
                </a:solidFill>
                <a:latin typeface="Calibri"/>
                <a:ea typeface="Calibri"/>
              </a:rPr>
              <a:t>1</a:t>
            </a:r>
            <a:r>
              <a:rPr lang="en-US" sz="2400" spc="-1" dirty="0">
                <a:solidFill>
                  <a:schemeClr val="accent1"/>
                </a:solidFill>
                <a:latin typeface="Calibri"/>
                <a:ea typeface="Calibri"/>
              </a:rPr>
              <a:t>, </a:t>
            </a:r>
            <a:r>
              <a:rPr lang="en-US" sz="2400" u="sng" spc="-1" dirty="0">
                <a:solidFill>
                  <a:schemeClr val="accent1"/>
                </a:solidFill>
                <a:latin typeface="Calibri"/>
                <a:ea typeface="Calibri"/>
              </a:rPr>
              <a:t>James </a:t>
            </a:r>
            <a:r>
              <a:rPr lang="en-US" sz="2400" b="0" u="sng" strike="noStrike" spc="-1" dirty="0">
                <a:solidFill>
                  <a:schemeClr val="accent1"/>
                </a:solidFill>
                <a:latin typeface="Calibri"/>
                <a:ea typeface="Calibri"/>
              </a:rPr>
              <a:t>Benson</a:t>
            </a:r>
            <a:r>
              <a:rPr lang="en-US" sz="2400" b="0" u="sng" strike="noStrike" spc="-1" baseline="30000" dirty="0">
                <a:solidFill>
                  <a:schemeClr val="accent1"/>
                </a:solidFill>
                <a:latin typeface="Calibri"/>
                <a:ea typeface="Calibri"/>
              </a:rPr>
              <a:t>2</a:t>
            </a:r>
            <a:r>
              <a:rPr lang="en-US" sz="2400" b="0" strike="noStrike" spc="-1" dirty="0">
                <a:solidFill>
                  <a:schemeClr val="accent1"/>
                </a:solidFill>
                <a:latin typeface="Calibri"/>
                <a:ea typeface="Calibri"/>
              </a:rPr>
              <a:t>, </a:t>
            </a:r>
            <a:r>
              <a:rPr lang="en-US" sz="2400" b="0" strike="noStrike" spc="-1" dirty="0" err="1">
                <a:solidFill>
                  <a:schemeClr val="accent1"/>
                </a:solidFill>
                <a:latin typeface="Calibri"/>
                <a:ea typeface="Calibri"/>
              </a:rPr>
              <a:t>Maanak</a:t>
            </a:r>
            <a:r>
              <a:rPr lang="en-US" sz="2400" b="0" strike="noStrike" spc="-1" dirty="0">
                <a:solidFill>
                  <a:schemeClr val="accent1"/>
                </a:solidFill>
                <a:latin typeface="Calibri"/>
                <a:ea typeface="Calibri"/>
              </a:rPr>
              <a:t> Gupta</a:t>
            </a:r>
            <a:r>
              <a:rPr lang="en-US" sz="2400" b="0" strike="noStrike" spc="-1" baseline="30000" dirty="0">
                <a:solidFill>
                  <a:schemeClr val="accent1"/>
                </a:solidFill>
                <a:latin typeface="Calibri"/>
                <a:ea typeface="Calibri"/>
              </a:rPr>
              <a:t>1</a:t>
            </a:r>
            <a:r>
              <a:rPr lang="en-US" sz="2400" b="0" strike="noStrike" spc="-1" dirty="0">
                <a:solidFill>
                  <a:schemeClr val="accent1"/>
                </a:solidFill>
                <a:latin typeface="Calibri"/>
                <a:ea typeface="Calibri"/>
              </a:rPr>
              <a:t>, and Ravi Sandhu</a:t>
            </a:r>
            <a:r>
              <a:rPr lang="en-US" sz="2400" spc="-1" baseline="30000" dirty="0">
                <a:solidFill>
                  <a:schemeClr val="accent1"/>
                </a:solidFill>
                <a:latin typeface="Calibri"/>
                <a:ea typeface="Calibri"/>
              </a:rPr>
              <a:t>2</a:t>
            </a:r>
            <a:endParaRPr lang="en-US" sz="2400" b="0" strike="noStrike" spc="-1" dirty="0">
              <a:solidFill>
                <a:schemeClr val="accent1"/>
              </a:solidFill>
              <a:latin typeface="Arial"/>
            </a:endParaRPr>
          </a:p>
          <a:p>
            <a:pPr marL="108000" algn="ctr">
              <a:lnSpc>
                <a:spcPct val="100000"/>
              </a:lnSpc>
            </a:pPr>
            <a:endParaRPr lang="en-US" sz="2400" b="0" strike="noStrike" spc="-1" dirty="0">
              <a:latin typeface="Arial"/>
            </a:endParaRPr>
          </a:p>
          <a:p>
            <a:pPr marL="108000" algn="ctr">
              <a:lnSpc>
                <a:spcPct val="100000"/>
              </a:lnSpc>
            </a:pPr>
            <a:r>
              <a:rPr lang="en-US" sz="2000" spc="-1" baseline="30000" dirty="0">
                <a:solidFill>
                  <a:schemeClr val="accent1"/>
                </a:solidFill>
                <a:latin typeface="Calibri"/>
                <a:ea typeface="Calibri"/>
              </a:rPr>
              <a:t>1</a:t>
            </a:r>
            <a:r>
              <a:rPr lang="en-US" sz="2000" b="1" spc="-1" dirty="0">
                <a:solidFill>
                  <a:srgbClr val="1F497D"/>
                </a:solidFill>
                <a:latin typeface="Calibri"/>
              </a:rPr>
              <a:t>Dept. of Computer Science, Tennessee Technological University, </a:t>
            </a:r>
          </a:p>
          <a:p>
            <a:pPr marL="108000" algn="ctr">
              <a:lnSpc>
                <a:spcPct val="100000"/>
              </a:lnSpc>
            </a:pPr>
            <a:r>
              <a:rPr lang="en-US" sz="2000" b="1" spc="-1" dirty="0">
                <a:solidFill>
                  <a:srgbClr val="1F497D"/>
                </a:solidFill>
                <a:latin typeface="Calibri"/>
              </a:rPr>
              <a:t>Cookeville, Tennessee 38505, USA</a:t>
            </a:r>
          </a:p>
          <a:p>
            <a:pPr marL="108000" algn="ctr">
              <a:lnSpc>
                <a:spcPct val="100000"/>
              </a:lnSpc>
            </a:pPr>
            <a:r>
              <a:rPr lang="en-US" sz="2000" spc="-1" baseline="30000" dirty="0">
                <a:solidFill>
                  <a:schemeClr val="accent1"/>
                </a:solidFill>
                <a:latin typeface="Calibri"/>
                <a:ea typeface="Calibri"/>
              </a:rPr>
              <a:t>2</a:t>
            </a:r>
            <a:r>
              <a:rPr lang="en-US" sz="2000" b="1" strike="noStrike" spc="-1" dirty="0">
                <a:solidFill>
                  <a:srgbClr val="1F497D"/>
                </a:solidFill>
                <a:latin typeface="Calibri"/>
                <a:ea typeface="Calibri"/>
              </a:rPr>
              <a:t>Dept. of Co</a:t>
            </a:r>
            <a:r>
              <a:rPr lang="en-US" sz="2000" b="1" spc="-1" dirty="0">
                <a:solidFill>
                  <a:srgbClr val="1F497D"/>
                </a:solidFill>
                <a:latin typeface="Calibri"/>
              </a:rPr>
              <a:t>mputer</a:t>
            </a:r>
            <a:r>
              <a:rPr lang="en-US" sz="2000" b="1" strike="noStrike" spc="-1" dirty="0">
                <a:solidFill>
                  <a:srgbClr val="1F497D"/>
                </a:solidFill>
                <a:latin typeface="Calibri"/>
                <a:ea typeface="Calibri"/>
              </a:rPr>
              <a:t> Science and Institute for Cyber Security</a:t>
            </a:r>
            <a:endParaRPr lang="en-US" sz="2000" b="0" strike="noStrike" spc="-1" dirty="0">
              <a:latin typeface="Arial"/>
            </a:endParaRPr>
          </a:p>
          <a:p>
            <a:pPr marL="108000" algn="ctr">
              <a:lnSpc>
                <a:spcPct val="100000"/>
              </a:lnSpc>
            </a:pPr>
            <a:r>
              <a:rPr lang="en-US" sz="2000" b="1" strike="noStrike" spc="-1" dirty="0">
                <a:solidFill>
                  <a:srgbClr val="1F497D"/>
                </a:solidFill>
                <a:latin typeface="Calibri" panose="020F0502020204030204" pitchFamily="34" charset="0"/>
                <a:ea typeface="Calibri"/>
                <a:cs typeface="Calibri" panose="020F0502020204030204" pitchFamily="34" charset="0"/>
              </a:rPr>
              <a:t>University of Texas at San Antonio, TX 78249, USA</a:t>
            </a:r>
          </a:p>
        </p:txBody>
      </p:sp>
      <p:sp>
        <p:nvSpPr>
          <p:cNvPr id="2" name="Title 1">
            <a:extLst>
              <a:ext uri="{FF2B5EF4-FFF2-40B4-BE49-F238E27FC236}">
                <a16:creationId xmlns:a16="http://schemas.microsoft.com/office/drawing/2014/main" id="{367C29AE-39D4-4444-918D-6C25D927C33C}"/>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2855AE91-10C4-EA44-94DC-82B492D665CE}"/>
              </a:ext>
            </a:extLst>
          </p:cNvPr>
          <p:cNvSpPr txBox="1"/>
          <p:nvPr/>
        </p:nvSpPr>
        <p:spPr>
          <a:xfrm>
            <a:off x="6186361" y="5682734"/>
            <a:ext cx="2775119" cy="369332"/>
          </a:xfrm>
          <a:prstGeom prst="rect">
            <a:avLst/>
          </a:prstGeom>
          <a:noFill/>
        </p:spPr>
        <p:txBody>
          <a:bodyPr wrap="none" rtlCol="0">
            <a:spAutoFit/>
          </a:bodyPr>
          <a:lstStyle/>
          <a:p>
            <a:r>
              <a:rPr lang="en-US" dirty="0"/>
              <a:t>TPS 2021, Dec. 13, 2021</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F3A6-940F-7C40-83EF-178CFADDD81B}"/>
              </a:ext>
            </a:extLst>
          </p:cNvPr>
          <p:cNvSpPr>
            <a:spLocks noGrp="1"/>
          </p:cNvSpPr>
          <p:nvPr>
            <p:ph type="title"/>
          </p:nvPr>
        </p:nvSpPr>
        <p:spPr/>
        <p:txBody>
          <a:bodyPr/>
          <a:lstStyle/>
          <a:p>
            <a:pPr algn="ctr"/>
            <a:r>
              <a:rPr lang="en-US" sz="3200" dirty="0">
                <a:latin typeface="Arial" panose="020B0604020202020204" pitchFamily="34" charset="0"/>
                <a:cs typeface="Arial" panose="020B0604020202020204" pitchFamily="34" charset="0"/>
              </a:rPr>
              <a:t>Industry access control approaches</a:t>
            </a:r>
          </a:p>
        </p:txBody>
      </p:sp>
      <p:sp>
        <p:nvSpPr>
          <p:cNvPr id="5" name="Text Placeholder 4">
            <a:extLst>
              <a:ext uri="{FF2B5EF4-FFF2-40B4-BE49-F238E27FC236}">
                <a16:creationId xmlns:a16="http://schemas.microsoft.com/office/drawing/2014/main" id="{4F4E0585-FC7F-F14A-A535-54855C6350F1}"/>
              </a:ext>
            </a:extLst>
          </p:cNvPr>
          <p:cNvSpPr>
            <a:spLocks noGrp="1"/>
          </p:cNvSpPr>
          <p:nvPr>
            <p:ph type="body"/>
          </p:nvPr>
        </p:nvSpPr>
        <p:spPr>
          <a:xfrm>
            <a:off x="628560" y="1295400"/>
            <a:ext cx="7886520" cy="4881120"/>
          </a:xfrm>
        </p:spPr>
        <p:txBody>
          <a:bodyPr>
            <a:noAutofit/>
          </a:bodyPr>
          <a:lstStyle/>
          <a:p>
            <a:pPr algn="l">
              <a:lnSpc>
                <a:spcPct val="150000"/>
              </a:lnSpc>
            </a:pPr>
            <a:r>
              <a:rPr lang="en-US" sz="2100" dirty="0">
                <a:latin typeface="Calibri" panose="020F0502020204030204" pitchFamily="34" charset="0"/>
                <a:cs typeface="Calibri" panose="020F0502020204030204" pitchFamily="34" charset="0"/>
              </a:rPr>
              <a:t>AWS supports a many-to-many digital twin-to-physical device relationship to a base unnamed shadow. Users can publish to named shadows for subsets of physical device data in order to minimize data exposure</a:t>
            </a:r>
            <a:r>
              <a:rPr lang="en-US" sz="2100" dirty="0"/>
              <a:t>.</a:t>
            </a:r>
          </a:p>
          <a:p>
            <a:pPr algn="l">
              <a:lnSpc>
                <a:spcPct val="150000"/>
              </a:lnSpc>
            </a:pPr>
            <a:endParaRPr lang="en-US" sz="2100" dirty="0"/>
          </a:p>
          <a:p>
            <a:pPr algn="l">
              <a:lnSpc>
                <a:spcPct val="150000"/>
              </a:lnSpc>
            </a:pPr>
            <a:r>
              <a:rPr lang="en-US" sz="2100" dirty="0">
                <a:latin typeface="Calibri" panose="020F0502020204030204" pitchFamily="34" charset="0"/>
                <a:cs typeface="Calibri" panose="020F0502020204030204" pitchFamily="34" charset="0"/>
              </a:rPr>
              <a:t>Azure offers tags which operate more as static attributes</a:t>
            </a:r>
          </a:p>
          <a:p>
            <a:pPr algn="l">
              <a:lnSpc>
                <a:spcPct val="150000"/>
              </a:lnSpc>
            </a:pPr>
            <a:r>
              <a:rPr lang="en-US" sz="2100" dirty="0">
                <a:latin typeface="Calibri" panose="020F0502020204030204" pitchFamily="34" charset="0"/>
                <a:cs typeface="Calibri" panose="020F0502020204030204" pitchFamily="34" charset="0"/>
              </a:rPr>
              <a:t>Google offers tags which are more like device identifiers</a:t>
            </a:r>
          </a:p>
          <a:p>
            <a:pPr algn="l">
              <a:lnSpc>
                <a:spcPct val="150000"/>
              </a:lnSpc>
            </a:pPr>
            <a:r>
              <a:rPr lang="en-US" sz="2100" dirty="0">
                <a:latin typeface="Calibri" panose="020F0502020204030204" pitchFamily="34" charset="0"/>
                <a:cs typeface="Calibri" panose="020F0502020204030204" pitchFamily="34" charset="0"/>
              </a:rPr>
              <a:t>Oracle offers tags which are more descriptive and have no security/access control features.</a:t>
            </a:r>
          </a:p>
        </p:txBody>
      </p:sp>
    </p:spTree>
    <p:extLst>
      <p:ext uri="{BB962C8B-B14F-4D97-AF65-F5344CB8AC3E}">
        <p14:creationId xmlns:p14="http://schemas.microsoft.com/office/powerpoint/2010/main" val="384463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A5A4F-315E-5F47-9B8E-FAC4DB8FE599}"/>
              </a:ext>
            </a:extLst>
          </p:cNvPr>
          <p:cNvSpPr>
            <a:spLocks noGrp="1"/>
          </p:cNvSpPr>
          <p:nvPr>
            <p:ph type="title"/>
          </p:nvPr>
        </p:nvSpPr>
        <p:spPr/>
        <p:txBody>
          <a:bodyPr/>
          <a:lstStyle/>
          <a:p>
            <a:pPr algn="ctr"/>
            <a:r>
              <a:rPr lang="en-US" sz="3200" dirty="0">
                <a:latin typeface="Arial" panose="020B0604020202020204" pitchFamily="34" charset="0"/>
                <a:cs typeface="Arial" panose="020B0604020202020204" pitchFamily="34" charset="0"/>
              </a:rPr>
              <a:t>Proposed Solution</a:t>
            </a:r>
          </a:p>
        </p:txBody>
      </p:sp>
      <p:sp>
        <p:nvSpPr>
          <p:cNvPr id="8" name="Text Placeholder 4">
            <a:extLst>
              <a:ext uri="{FF2B5EF4-FFF2-40B4-BE49-F238E27FC236}">
                <a16:creationId xmlns:a16="http://schemas.microsoft.com/office/drawing/2014/main" id="{9FB3DBFE-0604-B749-9DFF-8CEFACEA2B13}"/>
              </a:ext>
            </a:extLst>
          </p:cNvPr>
          <p:cNvSpPr>
            <a:spLocks noGrp="1"/>
          </p:cNvSpPr>
          <p:nvPr>
            <p:ph type="body"/>
          </p:nvPr>
        </p:nvSpPr>
        <p:spPr>
          <a:xfrm>
            <a:off x="628740" y="1143000"/>
            <a:ext cx="7886520" cy="4648200"/>
          </a:xfrm>
        </p:spPr>
        <p:txBody>
          <a:bodyPr>
            <a:normAutofit/>
          </a:bodyPr>
          <a:lstStyle/>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r>
              <a:rPr lang="en-US" sz="2100" dirty="0">
                <a:latin typeface="Calibri" panose="020F0502020204030204" pitchFamily="34" charset="0"/>
                <a:cs typeface="Calibri" panose="020F0502020204030204" pitchFamily="34" charset="0"/>
              </a:rPr>
              <a:t>The use of multiple shadows or digital twins for one physical object with the intent of separating data among different virtual objects based on tags assigned on the fly.</a:t>
            </a: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r>
              <a:rPr lang="en-US" sz="2100" dirty="0">
                <a:latin typeface="Calibri" panose="020F0502020204030204" pitchFamily="34" charset="0"/>
                <a:cs typeface="Calibri" panose="020F0502020204030204" pitchFamily="34" charset="0"/>
              </a:rPr>
              <a:t>Attach tags directly to the device state information in order to reduce the “distance” between access control mechanisms and device itself.</a:t>
            </a: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r>
              <a:rPr lang="en-US" sz="2100" dirty="0">
                <a:latin typeface="Calibri" panose="020F0502020204030204" pitchFamily="34" charset="0"/>
                <a:cs typeface="Calibri" panose="020F0502020204030204" pitchFamily="34" charset="0"/>
              </a:rPr>
              <a:t>Dynamic and on-to-fly subdivision of device state at the local edge according to attached tags.</a:t>
            </a: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r>
              <a:rPr lang="en-US" sz="2100" dirty="0">
                <a:latin typeface="Calibri" panose="020F0502020204030204" pitchFamily="34" charset="0"/>
                <a:cs typeface="Calibri" panose="020F0502020204030204" pitchFamily="34" charset="0"/>
              </a:rPr>
              <a:t>Limit data exposure to authorized entities via subdivision of data in a many-to-one relationship between digital and physics devices.</a:t>
            </a: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a:p>
            <a:pPr marL="285750" indent="-285750">
              <a:buFont typeface="Wingdings" pitchFamily="2" charset="2"/>
              <a:buChar char="v"/>
            </a:pP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6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95CD6E-1759-0F4D-89E7-8C02347192CD}"/>
              </a:ext>
            </a:extLst>
          </p:cNvPr>
          <p:cNvSpPr>
            <a:spLocks noGrp="1"/>
          </p:cNvSpPr>
          <p:nvPr>
            <p:ph sz="half" idx="1"/>
          </p:nvPr>
        </p:nvSpPr>
        <p:spPr>
          <a:xfrm>
            <a:off x="628650" y="964642"/>
            <a:ext cx="3886200" cy="5212321"/>
          </a:xfrm>
        </p:spPr>
        <p:txBody>
          <a:bodyPr>
            <a:normAutofit/>
          </a:bodyPr>
          <a:lstStyle/>
          <a:p>
            <a:endParaRPr lang="en-US" dirty="0"/>
          </a:p>
          <a:p>
            <a:r>
              <a:rPr lang="en-US" dirty="0"/>
              <a:t>Tag Based Access Control is popular and coincides well with data lakes as well. Imagine streaming data into various DB’s and their corresponding Tables.</a:t>
            </a:r>
          </a:p>
          <a:p>
            <a:endParaRPr lang="en-US" dirty="0"/>
          </a:p>
          <a:p>
            <a:endParaRPr lang="en-US" dirty="0"/>
          </a:p>
          <a:p>
            <a:r>
              <a:rPr lang="en-US" dirty="0"/>
              <a:t>With TBAC, using five assignment operations and eight grant operations, the data lake administrator can specify 17 permissions. </a:t>
            </a:r>
          </a:p>
          <a:p>
            <a:pPr marL="0" indent="0">
              <a:buNone/>
            </a:pPr>
            <a:endParaRPr lang="en-US" dirty="0"/>
          </a:p>
        </p:txBody>
      </p:sp>
      <p:pic>
        <p:nvPicPr>
          <p:cNvPr id="3074" name="Picture 2" descr="&#10;        Three figures of users are at the left, arranged vertically. At the right are three&#10;          databases labeled A, B, and C, arranged vertically. Database A has two tables labeled A.1&#10;          and A.2, database B has tables labels B.1 and B.2, and Database C has three tables labeled&#10;          C.1, C.2, and C.3. Seventeen arrows connect the users to the databases and tables,&#10;          indicating grants on the databases and tables to the users. &#10;      ">
            <a:extLst>
              <a:ext uri="{FF2B5EF4-FFF2-40B4-BE49-F238E27FC236}">
                <a16:creationId xmlns:a16="http://schemas.microsoft.com/office/drawing/2014/main" id="{591E4B87-C61D-E644-A8DF-E138655281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9150" y="988610"/>
            <a:ext cx="3886200" cy="5164385"/>
          </a:xfrm>
          <a:prstGeom prst="rect">
            <a:avLst/>
          </a:prstGeom>
          <a:solidFill>
            <a:srgbClr val="FFFFFF"/>
          </a:solidFill>
        </p:spPr>
      </p:pic>
      <p:sp>
        <p:nvSpPr>
          <p:cNvPr id="5" name="Footer Placeholder 4">
            <a:extLst>
              <a:ext uri="{FF2B5EF4-FFF2-40B4-BE49-F238E27FC236}">
                <a16:creationId xmlns:a16="http://schemas.microsoft.com/office/drawing/2014/main" id="{01A2C19C-E031-CE45-B2A8-E8C980A5FA88}"/>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sz="1400" i="1"/>
              <a:t>World-Leading Research with Real-World Impact!</a:t>
            </a:r>
          </a:p>
        </p:txBody>
      </p:sp>
      <p:sp>
        <p:nvSpPr>
          <p:cNvPr id="7" name="Title 6">
            <a:extLst>
              <a:ext uri="{FF2B5EF4-FFF2-40B4-BE49-F238E27FC236}">
                <a16:creationId xmlns:a16="http://schemas.microsoft.com/office/drawing/2014/main" id="{B28303A1-5005-8B45-8776-CB0C22C52B54}"/>
              </a:ext>
            </a:extLst>
          </p:cNvPr>
          <p:cNvSpPr>
            <a:spLocks noGrp="1"/>
          </p:cNvSpPr>
          <p:nvPr>
            <p:ph type="ctrTitle"/>
          </p:nvPr>
        </p:nvSpPr>
        <p:spPr>
          <a:xfrm>
            <a:off x="1818728" y="311384"/>
            <a:ext cx="4932822" cy="462224"/>
          </a:xfrm>
        </p:spPr>
        <p:txBody>
          <a:bodyPr anchor="b">
            <a:normAutofit/>
          </a:bodyPr>
          <a:lstStyle/>
          <a:p>
            <a:r>
              <a:rPr lang="en-US" sz="2700" dirty="0"/>
              <a:t>TBAC vs others</a:t>
            </a:r>
          </a:p>
        </p:txBody>
      </p:sp>
      <p:sp>
        <p:nvSpPr>
          <p:cNvPr id="10" name="TextBox 9">
            <a:extLst>
              <a:ext uri="{FF2B5EF4-FFF2-40B4-BE49-F238E27FC236}">
                <a16:creationId xmlns:a16="http://schemas.microsoft.com/office/drawing/2014/main" id="{96729C58-B22B-CF44-A7EF-191BD0718C6B}"/>
              </a:ext>
            </a:extLst>
          </p:cNvPr>
          <p:cNvSpPr txBox="1"/>
          <p:nvPr/>
        </p:nvSpPr>
        <p:spPr>
          <a:xfrm>
            <a:off x="408584" y="5971401"/>
            <a:ext cx="5611216" cy="276999"/>
          </a:xfrm>
          <a:prstGeom prst="rect">
            <a:avLst/>
          </a:prstGeom>
          <a:noFill/>
        </p:spPr>
        <p:txBody>
          <a:bodyPr wrap="none" rtlCol="0">
            <a:spAutoFit/>
          </a:bodyPr>
          <a:lstStyle/>
          <a:p>
            <a:r>
              <a:rPr lang="en-US" sz="1200" dirty="0"/>
              <a:t>https://</a:t>
            </a:r>
            <a:r>
              <a:rPr lang="en-US" sz="1200" dirty="0" err="1"/>
              <a:t>docs.aws.amazon.com</a:t>
            </a:r>
            <a:r>
              <a:rPr lang="en-US" sz="1200" dirty="0"/>
              <a:t>/lake-formation/latest/dg/tag-based-access-</a:t>
            </a:r>
            <a:r>
              <a:rPr lang="en-US" sz="1200" dirty="0" err="1"/>
              <a:t>control.html</a:t>
            </a:r>
            <a:endParaRPr lang="en-US" sz="1200" dirty="0"/>
          </a:p>
        </p:txBody>
      </p:sp>
      <p:sp>
        <p:nvSpPr>
          <p:cNvPr id="9" name="Slide Number Placeholder 3">
            <a:extLst>
              <a:ext uri="{FF2B5EF4-FFF2-40B4-BE49-F238E27FC236}">
                <a16:creationId xmlns:a16="http://schemas.microsoft.com/office/drawing/2014/main" id="{C2F2B4B0-0223-6B4D-9DBE-5ADC80E08FBC}"/>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12</a:t>
            </a:fld>
            <a:endParaRPr lang="en-US" sz="1000" dirty="0"/>
          </a:p>
        </p:txBody>
      </p:sp>
    </p:spTree>
    <p:extLst>
      <p:ext uri="{BB962C8B-B14F-4D97-AF65-F5344CB8AC3E}">
        <p14:creationId xmlns:p14="http://schemas.microsoft.com/office/powerpoint/2010/main" val="183509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EF67B54-38FB-D846-82AC-4224DEF1EA94}"/>
              </a:ext>
            </a:extLst>
          </p:cNvPr>
          <p:cNvPicPr>
            <a:picLocks noGrp="1" noChangeAspect="1"/>
          </p:cNvPicPr>
          <p:nvPr>
            <p:ph idx="1"/>
          </p:nvPr>
        </p:nvPicPr>
        <p:blipFill>
          <a:blip r:embed="rId3"/>
          <a:stretch>
            <a:fillRect/>
          </a:stretch>
        </p:blipFill>
        <p:spPr>
          <a:xfrm>
            <a:off x="628650" y="1250011"/>
            <a:ext cx="7886700" cy="4732018"/>
          </a:xfrm>
          <a:prstGeom prst="rect">
            <a:avLst/>
          </a:prstGeom>
          <a:noFill/>
        </p:spPr>
      </p:pic>
      <p:sp>
        <p:nvSpPr>
          <p:cNvPr id="3" name="Title 2">
            <a:extLst>
              <a:ext uri="{FF2B5EF4-FFF2-40B4-BE49-F238E27FC236}">
                <a16:creationId xmlns:a16="http://schemas.microsoft.com/office/drawing/2014/main" id="{5A20E3FA-95EE-4E40-91B4-E1CE91D91538}"/>
              </a:ext>
            </a:extLst>
          </p:cNvPr>
          <p:cNvSpPr>
            <a:spLocks noGrp="1"/>
          </p:cNvSpPr>
          <p:nvPr>
            <p:ph type="ctrTitle"/>
          </p:nvPr>
        </p:nvSpPr>
        <p:spPr>
          <a:xfrm>
            <a:off x="1818728" y="311384"/>
            <a:ext cx="4932822" cy="462224"/>
          </a:xfrm>
        </p:spPr>
        <p:txBody>
          <a:bodyPr anchor="b">
            <a:normAutofit/>
          </a:bodyPr>
          <a:lstStyle/>
          <a:p>
            <a:r>
              <a:rPr lang="en-US" sz="2700"/>
              <a:t>Proposed system architecture</a:t>
            </a:r>
          </a:p>
        </p:txBody>
      </p:sp>
      <p:sp>
        <p:nvSpPr>
          <p:cNvPr id="5" name="Footer Placeholder 4">
            <a:extLst>
              <a:ext uri="{FF2B5EF4-FFF2-40B4-BE49-F238E27FC236}">
                <a16:creationId xmlns:a16="http://schemas.microsoft.com/office/drawing/2014/main" id="{37C405F5-6755-414B-92CA-63B2310BC46E}"/>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8" name="Slide Number Placeholder 3">
            <a:extLst>
              <a:ext uri="{FF2B5EF4-FFF2-40B4-BE49-F238E27FC236}">
                <a16:creationId xmlns:a16="http://schemas.microsoft.com/office/drawing/2014/main" id="{6D4E5C91-18B5-FE4E-B9D9-3E3337D922A6}"/>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13</a:t>
            </a:fld>
            <a:endParaRPr lang="en-US" sz="1000" dirty="0"/>
          </a:p>
        </p:txBody>
      </p:sp>
    </p:spTree>
    <p:extLst>
      <p:ext uri="{BB962C8B-B14F-4D97-AF65-F5344CB8AC3E}">
        <p14:creationId xmlns:p14="http://schemas.microsoft.com/office/powerpoint/2010/main" val="281055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1BC3E-80AE-4F43-9909-B114A000559B}"/>
              </a:ext>
            </a:extLst>
          </p:cNvPr>
          <p:cNvPicPr>
            <a:picLocks noChangeAspect="1"/>
          </p:cNvPicPr>
          <p:nvPr/>
        </p:nvPicPr>
        <p:blipFill>
          <a:blip r:embed="rId3"/>
          <a:stretch>
            <a:fillRect/>
          </a:stretch>
        </p:blipFill>
        <p:spPr>
          <a:xfrm>
            <a:off x="1783711" y="0"/>
            <a:ext cx="5226689" cy="6858000"/>
          </a:xfrm>
          <a:prstGeom prst="rect">
            <a:avLst/>
          </a:prstGeom>
        </p:spPr>
      </p:pic>
    </p:spTree>
    <p:extLst>
      <p:ext uri="{BB962C8B-B14F-4D97-AF65-F5344CB8AC3E}">
        <p14:creationId xmlns:p14="http://schemas.microsoft.com/office/powerpoint/2010/main" val="390586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243C774A-3A8A-4D14-912A-BB1D9C19F976}"/>
              </a:ext>
            </a:extLst>
          </p:cNvPr>
          <p:cNvSpPr>
            <a:spLocks noGrp="1"/>
          </p:cNvSpPr>
          <p:nvPr>
            <p:ph sz="half" idx="1"/>
          </p:nvPr>
        </p:nvSpPr>
        <p:spPr>
          <a:xfrm>
            <a:off x="628650" y="964642"/>
            <a:ext cx="3886200" cy="5212321"/>
          </a:xfrm>
        </p:spPr>
        <p:txBody>
          <a:bodyPr>
            <a:normAutofit/>
          </a:bodyPr>
          <a:lstStyle/>
          <a:p>
            <a:pPr marL="0" indent="0">
              <a:buNone/>
            </a:pPr>
            <a:endParaRPr lang="en-US" dirty="0"/>
          </a:p>
          <a:p>
            <a:pPr marL="0" indent="0">
              <a:buNone/>
            </a:pPr>
            <a:r>
              <a:rPr lang="en-US" dirty="0"/>
              <a:t>When there are five KV pairs in the system, there are 5 tags (upper diagram).</a:t>
            </a:r>
          </a:p>
          <a:p>
            <a:pPr marL="0" indent="0">
              <a:buNone/>
            </a:pPr>
            <a:endParaRPr lang="en-US" dirty="0"/>
          </a:p>
          <a:p>
            <a:pPr marL="0" indent="0">
              <a:buNone/>
            </a:pPr>
            <a:r>
              <a:rPr lang="en-US" dirty="0"/>
              <a:t>When we expand the testing to 6 KV pairs, we add additional tags (lower diagram).</a:t>
            </a:r>
          </a:p>
          <a:p>
            <a:pPr marL="0" indent="0">
              <a:buNone/>
            </a:pPr>
            <a:endParaRPr lang="en-US" dirty="0"/>
          </a:p>
          <a:p>
            <a:pPr marL="0" indent="0">
              <a:buNone/>
            </a:pPr>
            <a:r>
              <a:rPr lang="en-US" dirty="0"/>
              <a:t>Upon reception of a reported state from a simulated device, the shadow introduces a new k-v pair as well as increment the number of tags attached to all other pairs previously present.</a:t>
            </a:r>
          </a:p>
        </p:txBody>
      </p:sp>
      <p:pic>
        <p:nvPicPr>
          <p:cNvPr id="7" name="Content Placeholder 6">
            <a:extLst>
              <a:ext uri="{FF2B5EF4-FFF2-40B4-BE49-F238E27FC236}">
                <a16:creationId xmlns:a16="http://schemas.microsoft.com/office/drawing/2014/main" id="{41541774-37F6-974F-A371-1A1725A0BF44}"/>
              </a:ext>
            </a:extLst>
          </p:cNvPr>
          <p:cNvPicPr>
            <a:picLocks noGrp="1" noChangeAspect="1"/>
          </p:cNvPicPr>
          <p:nvPr>
            <p:ph sz="half" idx="2"/>
          </p:nvPr>
        </p:nvPicPr>
        <p:blipFill>
          <a:blip r:embed="rId3"/>
          <a:stretch>
            <a:fillRect/>
          </a:stretch>
        </p:blipFill>
        <p:spPr>
          <a:xfrm>
            <a:off x="4629150" y="1213092"/>
            <a:ext cx="3886200" cy="4715421"/>
          </a:xfrm>
          <a:prstGeom prst="rect">
            <a:avLst/>
          </a:prstGeom>
          <a:noFill/>
        </p:spPr>
      </p:pic>
      <p:sp>
        <p:nvSpPr>
          <p:cNvPr id="5" name="Footer Placeholder 4">
            <a:extLst>
              <a:ext uri="{FF2B5EF4-FFF2-40B4-BE49-F238E27FC236}">
                <a16:creationId xmlns:a16="http://schemas.microsoft.com/office/drawing/2014/main" id="{26770769-256A-C042-B96D-C3820BA0AC9B}"/>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Title 5">
            <a:extLst>
              <a:ext uri="{FF2B5EF4-FFF2-40B4-BE49-F238E27FC236}">
                <a16:creationId xmlns:a16="http://schemas.microsoft.com/office/drawing/2014/main" id="{D561E155-7289-6C44-BE7E-A64D2FA55027}"/>
              </a:ext>
            </a:extLst>
          </p:cNvPr>
          <p:cNvSpPr>
            <a:spLocks noGrp="1"/>
          </p:cNvSpPr>
          <p:nvPr>
            <p:ph type="ctrTitle"/>
          </p:nvPr>
        </p:nvSpPr>
        <p:spPr>
          <a:xfrm>
            <a:off x="1818728" y="381000"/>
            <a:ext cx="4932822" cy="462224"/>
          </a:xfrm>
        </p:spPr>
        <p:txBody>
          <a:bodyPr anchor="b">
            <a:normAutofit fontScale="90000"/>
          </a:bodyPr>
          <a:lstStyle/>
          <a:p>
            <a:r>
              <a:rPr lang="en-US" sz="2800" dirty="0"/>
              <a:t>Transformation from 5 to 6 Key-Value Pairs</a:t>
            </a:r>
            <a:endParaRPr lang="en-US" sz="2700" dirty="0"/>
          </a:p>
        </p:txBody>
      </p:sp>
      <p:sp>
        <p:nvSpPr>
          <p:cNvPr id="8" name="Slide Number Placeholder 3">
            <a:extLst>
              <a:ext uri="{FF2B5EF4-FFF2-40B4-BE49-F238E27FC236}">
                <a16:creationId xmlns:a16="http://schemas.microsoft.com/office/drawing/2014/main" id="{76FAF3B1-8433-534D-A9FF-14137E4114BF}"/>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15</a:t>
            </a:fld>
            <a:endParaRPr lang="en-US" sz="1000" dirty="0"/>
          </a:p>
        </p:txBody>
      </p:sp>
    </p:spTree>
    <p:extLst>
      <p:ext uri="{BB962C8B-B14F-4D97-AF65-F5344CB8AC3E}">
        <p14:creationId xmlns:p14="http://schemas.microsoft.com/office/powerpoint/2010/main" val="333166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line chart&#10;&#10;Description automatically generated">
            <a:extLst>
              <a:ext uri="{FF2B5EF4-FFF2-40B4-BE49-F238E27FC236}">
                <a16:creationId xmlns:a16="http://schemas.microsoft.com/office/drawing/2014/main" id="{3F6A2DBE-70F0-984D-AB65-6CC184A01890}"/>
              </a:ext>
            </a:extLst>
          </p:cNvPr>
          <p:cNvPicPr>
            <a:picLocks noGrp="1" noChangeAspect="1"/>
          </p:cNvPicPr>
          <p:nvPr>
            <p:ph sz="half" idx="4294967295"/>
          </p:nvPr>
        </p:nvPicPr>
        <p:blipFill>
          <a:blip r:embed="rId3"/>
          <a:stretch>
            <a:fillRect/>
          </a:stretch>
        </p:blipFill>
        <p:spPr>
          <a:xfrm>
            <a:off x="628650" y="2366963"/>
            <a:ext cx="3494088" cy="2497138"/>
          </a:xfrm>
          <a:prstGeom prst="rect">
            <a:avLst/>
          </a:prstGeom>
        </p:spPr>
      </p:pic>
      <p:pic>
        <p:nvPicPr>
          <p:cNvPr id="7" name="Content Placeholder 6" descr="Chart, line chart&#10;&#10;Description automatically generated">
            <a:extLst>
              <a:ext uri="{FF2B5EF4-FFF2-40B4-BE49-F238E27FC236}">
                <a16:creationId xmlns:a16="http://schemas.microsoft.com/office/drawing/2014/main" id="{8A5F96B1-8D27-2348-AE18-5F282D1429A2}"/>
              </a:ext>
            </a:extLst>
          </p:cNvPr>
          <p:cNvPicPr>
            <a:picLocks noGrp="1" noChangeAspect="1"/>
          </p:cNvPicPr>
          <p:nvPr>
            <p:ph sz="half" idx="4294967295"/>
          </p:nvPr>
        </p:nvPicPr>
        <p:blipFill>
          <a:blip r:embed="rId4"/>
          <a:stretch>
            <a:fillRect/>
          </a:stretch>
        </p:blipFill>
        <p:spPr>
          <a:xfrm>
            <a:off x="4194175" y="2366963"/>
            <a:ext cx="4321175" cy="2497138"/>
          </a:xfrm>
          <a:prstGeom prst="rect">
            <a:avLst/>
          </a:prstGeom>
        </p:spPr>
      </p:pic>
      <p:sp>
        <p:nvSpPr>
          <p:cNvPr id="5" name="Footer Placeholder 4">
            <a:extLst>
              <a:ext uri="{FF2B5EF4-FFF2-40B4-BE49-F238E27FC236}">
                <a16:creationId xmlns:a16="http://schemas.microsoft.com/office/drawing/2014/main" id="{26770769-256A-C042-B96D-C3820BA0AC9B}"/>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sp>
        <p:nvSpPr>
          <p:cNvPr id="6" name="Title 5">
            <a:extLst>
              <a:ext uri="{FF2B5EF4-FFF2-40B4-BE49-F238E27FC236}">
                <a16:creationId xmlns:a16="http://schemas.microsoft.com/office/drawing/2014/main" id="{D561E155-7289-6C44-BE7E-A64D2FA55027}"/>
              </a:ext>
            </a:extLst>
          </p:cNvPr>
          <p:cNvSpPr>
            <a:spLocks noGrp="1"/>
          </p:cNvSpPr>
          <p:nvPr>
            <p:ph type="ctrTitle"/>
          </p:nvPr>
        </p:nvSpPr>
        <p:spPr>
          <a:xfrm>
            <a:off x="1818728" y="311384"/>
            <a:ext cx="4932822" cy="462224"/>
          </a:xfrm>
        </p:spPr>
        <p:txBody>
          <a:bodyPr anchor="b">
            <a:normAutofit/>
          </a:bodyPr>
          <a:lstStyle/>
          <a:p>
            <a:r>
              <a:rPr lang="en-US" sz="2700"/>
              <a:t>Results</a:t>
            </a:r>
          </a:p>
        </p:txBody>
      </p:sp>
      <p:sp>
        <p:nvSpPr>
          <p:cNvPr id="9" name="Slide Number Placeholder 3">
            <a:extLst>
              <a:ext uri="{FF2B5EF4-FFF2-40B4-BE49-F238E27FC236}">
                <a16:creationId xmlns:a16="http://schemas.microsoft.com/office/drawing/2014/main" id="{01197ADB-2DFF-2049-9579-406029E97AF2}"/>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16</a:t>
            </a:fld>
            <a:endParaRPr lang="en-US" sz="1000" dirty="0"/>
          </a:p>
        </p:txBody>
      </p:sp>
    </p:spTree>
    <p:extLst>
      <p:ext uri="{BB962C8B-B14F-4D97-AF65-F5344CB8AC3E}">
        <p14:creationId xmlns:p14="http://schemas.microsoft.com/office/powerpoint/2010/main" val="1770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0D8AB-DA37-E243-BC89-5A7B13B59C94}"/>
              </a:ext>
            </a:extLst>
          </p:cNvPr>
          <p:cNvSpPr>
            <a:spLocks noGrp="1"/>
          </p:cNvSpPr>
          <p:nvPr>
            <p:ph type="ctrTitle"/>
          </p:nvPr>
        </p:nvSpPr>
        <p:spPr>
          <a:xfrm>
            <a:off x="1818728" y="311384"/>
            <a:ext cx="4932822" cy="462224"/>
          </a:xfrm>
        </p:spPr>
        <p:txBody>
          <a:bodyPr anchor="b">
            <a:normAutofit/>
          </a:bodyPr>
          <a:lstStyle/>
          <a:p>
            <a:r>
              <a:rPr lang="en-US" sz="2700"/>
              <a:t>Future Directions</a:t>
            </a:r>
          </a:p>
        </p:txBody>
      </p:sp>
      <p:sp>
        <p:nvSpPr>
          <p:cNvPr id="5" name="Footer Placeholder 4">
            <a:extLst>
              <a:ext uri="{FF2B5EF4-FFF2-40B4-BE49-F238E27FC236}">
                <a16:creationId xmlns:a16="http://schemas.microsoft.com/office/drawing/2014/main" id="{4A86C96A-9538-2F48-B1EB-2BAE4811FB77}"/>
              </a:ext>
            </a:extLst>
          </p:cNvPr>
          <p:cNvSpPr>
            <a:spLocks noGrp="1"/>
          </p:cNvSpPr>
          <p:nvPr>
            <p:ph type="ftr" sz="quarter" idx="3"/>
          </p:nvPr>
        </p:nvSpPr>
        <p:spPr>
          <a:xfrm>
            <a:off x="2743199" y="6237201"/>
            <a:ext cx="3992021" cy="365125"/>
          </a:xfrm>
        </p:spPr>
        <p:txBody>
          <a:bodyPr anchor="ctr">
            <a:normAutofit/>
          </a:bodyPr>
          <a:lstStyle/>
          <a:p>
            <a:pPr hangingPunct="0">
              <a:spcAft>
                <a:spcPts val="600"/>
              </a:spcAft>
              <a:buClr>
                <a:srgbClr val="000000"/>
              </a:buClr>
              <a:buSzPct val="45000"/>
              <a:buFont typeface="Wingdings" pitchFamily="2" charset="2"/>
              <a:buNone/>
            </a:pPr>
            <a:r>
              <a:rPr lang="en-US" i="1"/>
              <a:t>World-Leading Research with Real-World Impact!</a:t>
            </a:r>
          </a:p>
        </p:txBody>
      </p:sp>
      <p:graphicFrame>
        <p:nvGraphicFramePr>
          <p:cNvPr id="7" name="Content Placeholder 1">
            <a:extLst>
              <a:ext uri="{FF2B5EF4-FFF2-40B4-BE49-F238E27FC236}">
                <a16:creationId xmlns:a16="http://schemas.microsoft.com/office/drawing/2014/main" id="{E9D8C82D-0FFE-46C9-AABB-3DA6A5116740}"/>
              </a:ext>
            </a:extLst>
          </p:cNvPr>
          <p:cNvGraphicFramePr>
            <a:graphicFrameLocks noGrp="1"/>
          </p:cNvGraphicFramePr>
          <p:nvPr>
            <p:ph idx="1"/>
            <p:extLst>
              <p:ext uri="{D42A27DB-BD31-4B8C-83A1-F6EECF244321}">
                <p14:modId xmlns:p14="http://schemas.microsoft.com/office/powerpoint/2010/main" val="3305094263"/>
              </p:ext>
            </p:extLst>
          </p:nvPr>
        </p:nvGraphicFramePr>
        <p:xfrm>
          <a:off x="628650" y="1055077"/>
          <a:ext cx="7886700" cy="512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a:extLst>
              <a:ext uri="{FF2B5EF4-FFF2-40B4-BE49-F238E27FC236}">
                <a16:creationId xmlns:a16="http://schemas.microsoft.com/office/drawing/2014/main" id="{1573E289-5355-6946-9BC1-B0209CAEF44E}"/>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17</a:t>
            </a:fld>
            <a:endParaRPr lang="en-US" sz="1000" dirty="0"/>
          </a:p>
        </p:txBody>
      </p:sp>
    </p:spTree>
    <p:extLst>
      <p:ext uri="{BB962C8B-B14F-4D97-AF65-F5344CB8AC3E}">
        <p14:creationId xmlns:p14="http://schemas.microsoft.com/office/powerpoint/2010/main" val="3764574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8E5A-CE92-4166-8FD8-3DDDBF2C1421}"/>
              </a:ext>
            </a:extLst>
          </p:cNvPr>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Acknowledgements</a:t>
            </a:r>
          </a:p>
        </p:txBody>
      </p:sp>
      <p:sp>
        <p:nvSpPr>
          <p:cNvPr id="5" name="Rectangle 4">
            <a:extLst>
              <a:ext uri="{FF2B5EF4-FFF2-40B4-BE49-F238E27FC236}">
                <a16:creationId xmlns:a16="http://schemas.microsoft.com/office/drawing/2014/main" id="{F17242DF-D2CB-4DEB-A404-28154BF65C34}"/>
              </a:ext>
            </a:extLst>
          </p:cNvPr>
          <p:cNvSpPr/>
          <p:nvPr/>
        </p:nvSpPr>
        <p:spPr>
          <a:xfrm>
            <a:off x="381000" y="1143000"/>
            <a:ext cx="8382000" cy="4953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en-US" b="0" i="0" dirty="0">
                <a:solidFill>
                  <a:schemeClr val="accent1">
                    <a:lumMod val="50000"/>
                  </a:schemeClr>
                </a:solidFill>
                <a:effectLst/>
                <a:latin typeface="Arial" panose="020B0604020202020204" pitchFamily="34" charset="0"/>
              </a:rPr>
              <a:t>This work is partially supported by:</a:t>
            </a:r>
          </a:p>
          <a:p>
            <a:pPr marL="742950" lvl="1" indent="-285750">
              <a:buFont typeface="Wingdings" panose="05000000000000000000" pitchFamily="2" charset="2"/>
              <a:buChar char="v"/>
            </a:pPr>
            <a:r>
              <a:rPr lang="en-US" b="0" i="0" dirty="0">
                <a:solidFill>
                  <a:schemeClr val="accent1">
                    <a:lumMod val="50000"/>
                  </a:schemeClr>
                </a:solidFill>
                <a:effectLst/>
                <a:latin typeface="Arial" panose="020B0604020202020204" pitchFamily="34" charset="0"/>
              </a:rPr>
              <a:t>NSF CREST Grant HRD-1736209 at UTSA &amp; </a:t>
            </a:r>
          </a:p>
          <a:p>
            <a:pPr marL="742950" lvl="1" indent="-285750">
              <a:buFont typeface="Wingdings" panose="05000000000000000000" pitchFamily="2" charset="2"/>
              <a:buChar char="v"/>
            </a:pPr>
            <a:r>
              <a:rPr lang="en-US" b="0" i="0" dirty="0">
                <a:solidFill>
                  <a:schemeClr val="accent1">
                    <a:lumMod val="50000"/>
                  </a:schemeClr>
                </a:solidFill>
                <a:effectLst/>
                <a:latin typeface="Arial" panose="020B0604020202020204" pitchFamily="34" charset="0"/>
              </a:rPr>
              <a:t>Grant 2025682 at TTU</a:t>
            </a:r>
          </a:p>
          <a:p>
            <a:pPr marL="285750" indent="-285750">
              <a:buFont typeface="Wingdings" panose="05000000000000000000" pitchFamily="2" charset="2"/>
              <a:buChar char="v"/>
            </a:pPr>
            <a:endParaRPr lang="en-US" dirty="0">
              <a:solidFill>
                <a:schemeClr val="accent1">
                  <a:lumMod val="50000"/>
                </a:schemeClr>
              </a:solidFill>
              <a:latin typeface="Arial" panose="020B0604020202020204" pitchFamily="34" charset="0"/>
            </a:endParaRPr>
          </a:p>
          <a:p>
            <a:pPr marL="285750" indent="-285750">
              <a:buFont typeface="Wingdings" panose="05000000000000000000" pitchFamily="2" charset="2"/>
              <a:buChar char="v"/>
            </a:pPr>
            <a:endParaRPr lang="en-US" b="0" i="0" dirty="0">
              <a:solidFill>
                <a:schemeClr val="accent1">
                  <a:lumMod val="50000"/>
                </a:schemeClr>
              </a:solidFill>
              <a:effectLst/>
              <a:latin typeface="Arial" panose="020B0604020202020204" pitchFamily="34" charset="0"/>
            </a:endParaRPr>
          </a:p>
          <a:p>
            <a:pPr marL="285750" indent="-285750">
              <a:buFont typeface="Wingdings" panose="05000000000000000000" pitchFamily="2" charset="2"/>
              <a:buChar char="v"/>
            </a:pPr>
            <a:endParaRPr lang="en-US" dirty="0">
              <a:solidFill>
                <a:schemeClr val="accent1">
                  <a:lumMod val="50000"/>
                </a:schemeClr>
              </a:solidFill>
              <a:latin typeface="Arial" panose="020B0604020202020204" pitchFamily="34" charset="0"/>
            </a:endParaRPr>
          </a:p>
          <a:p>
            <a:pPr marL="285750" indent="-285750">
              <a:buFont typeface="Wingdings" panose="05000000000000000000" pitchFamily="2" charset="2"/>
              <a:buChar char="v"/>
            </a:pPr>
            <a:r>
              <a:rPr lang="en-US" b="0" i="0" dirty="0">
                <a:solidFill>
                  <a:schemeClr val="accent1">
                    <a:lumMod val="50000"/>
                  </a:schemeClr>
                </a:solidFill>
                <a:effectLst/>
                <a:latin typeface="Arial" panose="020B0604020202020204" pitchFamily="34" charset="0"/>
              </a:rPr>
              <a:t>Question/ Feedback</a:t>
            </a:r>
          </a:p>
          <a:p>
            <a:pPr marL="285750" indent="-285750">
              <a:buFont typeface="Wingdings" panose="05000000000000000000" pitchFamily="2" charset="2"/>
              <a:buChar char="v"/>
            </a:pPr>
            <a:endParaRPr lang="en-US" dirty="0">
              <a:solidFill>
                <a:schemeClr val="accent1">
                  <a:lumMod val="50000"/>
                </a:schemeClr>
              </a:solidFill>
            </a:endParaRPr>
          </a:p>
        </p:txBody>
      </p:sp>
    </p:spTree>
    <p:extLst>
      <p:ext uri="{BB962C8B-B14F-4D97-AF65-F5344CB8AC3E}">
        <p14:creationId xmlns:p14="http://schemas.microsoft.com/office/powerpoint/2010/main" val="263884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77816-84DE-3449-A803-5A49410D36AF}"/>
              </a:ext>
            </a:extLst>
          </p:cNvPr>
          <p:cNvSpPr>
            <a:spLocks noGrp="1"/>
          </p:cNvSpPr>
          <p:nvPr>
            <p:ph type="ctr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021E3345-FCFA-D74E-A1A4-26A252760F8B}"/>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2</a:t>
            </a:fld>
            <a:endParaRPr lang="en-US" sz="1000" dirty="0"/>
          </a:p>
        </p:txBody>
      </p:sp>
      <p:sp>
        <p:nvSpPr>
          <p:cNvPr id="5" name="Footer Placeholder 4">
            <a:extLst>
              <a:ext uri="{FF2B5EF4-FFF2-40B4-BE49-F238E27FC236}">
                <a16:creationId xmlns:a16="http://schemas.microsoft.com/office/drawing/2014/main" id="{50DEFD79-FEA1-784A-A332-FDE19403B750}"/>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extBox 5">
            <a:extLst>
              <a:ext uri="{FF2B5EF4-FFF2-40B4-BE49-F238E27FC236}">
                <a16:creationId xmlns:a16="http://schemas.microsoft.com/office/drawing/2014/main" id="{50D18225-AD70-CF4C-B461-E8F7B83E0903}"/>
              </a:ext>
            </a:extLst>
          </p:cNvPr>
          <p:cNvSpPr txBox="1"/>
          <p:nvPr/>
        </p:nvSpPr>
        <p:spPr>
          <a:xfrm>
            <a:off x="365439" y="5735982"/>
            <a:ext cx="7839400" cy="461665"/>
          </a:xfrm>
          <a:prstGeom prst="rect">
            <a:avLst/>
          </a:prstGeom>
          <a:noFill/>
        </p:spPr>
        <p:txBody>
          <a:bodyPr wrap="square" rtlCol="0">
            <a:spAutoFit/>
          </a:bodyPr>
          <a:lstStyle/>
          <a:p>
            <a:r>
              <a:rPr lang="en-US" sz="1200" dirty="0"/>
              <a:t>A. Holst, “IoT connected devices worldwide 2019-2030,” Jan  2021. [Online]. </a:t>
            </a:r>
            <a:br>
              <a:rPr lang="en-US" sz="1200" dirty="0"/>
            </a:br>
            <a:r>
              <a:rPr lang="en-US" sz="1200" dirty="0"/>
              <a:t>Available: https://</a:t>
            </a:r>
            <a:r>
              <a:rPr lang="en-US" sz="1200" dirty="0" err="1"/>
              <a:t>www.statista.com</a:t>
            </a:r>
            <a:r>
              <a:rPr lang="en-US" sz="1200" dirty="0"/>
              <a:t>/statistics/1183457/</a:t>
            </a:r>
            <a:r>
              <a:rPr lang="en-US" sz="1200" dirty="0" err="1"/>
              <a:t>iot</a:t>
            </a:r>
            <a:r>
              <a:rPr lang="en-US" sz="1200" dirty="0"/>
              <a:t>-connected- devices-worldwide/</a:t>
            </a:r>
          </a:p>
        </p:txBody>
      </p:sp>
      <p:sp>
        <p:nvSpPr>
          <p:cNvPr id="2" name="Content Placeholder 1">
            <a:extLst>
              <a:ext uri="{FF2B5EF4-FFF2-40B4-BE49-F238E27FC236}">
                <a16:creationId xmlns:a16="http://schemas.microsoft.com/office/drawing/2014/main" id="{46EE4D22-01B9-F043-B738-D88993EA0D51}"/>
              </a:ext>
            </a:extLst>
          </p:cNvPr>
          <p:cNvSpPr>
            <a:spLocks noGrp="1"/>
          </p:cNvSpPr>
          <p:nvPr>
            <p:ph idx="1"/>
          </p:nvPr>
        </p:nvSpPr>
        <p:spPr/>
        <p:txBody>
          <a:bodyPr/>
          <a:lstStyle/>
          <a:p>
            <a:endParaRPr lang="en-US" dirty="0"/>
          </a:p>
          <a:p>
            <a:r>
              <a:rPr lang="en-US" dirty="0"/>
              <a:t>IoT Background</a:t>
            </a:r>
          </a:p>
          <a:p>
            <a:r>
              <a:rPr lang="en-US" dirty="0"/>
              <a:t>ACO Architecture</a:t>
            </a:r>
          </a:p>
          <a:p>
            <a:r>
              <a:rPr lang="en-US" dirty="0"/>
              <a:t>Clustered Objects</a:t>
            </a:r>
          </a:p>
          <a:p>
            <a:r>
              <a:rPr lang="en-US" dirty="0"/>
              <a:t>Digital Twins and Current State of the Market</a:t>
            </a:r>
          </a:p>
          <a:p>
            <a:r>
              <a:rPr lang="en-US" dirty="0"/>
              <a:t>TBAC and our implementation</a:t>
            </a:r>
          </a:p>
          <a:p>
            <a:r>
              <a:rPr lang="en-US" dirty="0"/>
              <a:t>Results</a:t>
            </a:r>
          </a:p>
          <a:p>
            <a:r>
              <a:rPr lang="en-US" dirty="0"/>
              <a:t>Future Direction</a:t>
            </a:r>
          </a:p>
          <a:p>
            <a:endParaRPr lang="en-US" dirty="0"/>
          </a:p>
          <a:p>
            <a:endParaRPr lang="en-US" dirty="0"/>
          </a:p>
          <a:p>
            <a:endParaRPr lang="en-US" dirty="0"/>
          </a:p>
        </p:txBody>
      </p:sp>
    </p:spTree>
    <p:extLst>
      <p:ext uri="{BB962C8B-B14F-4D97-AF65-F5344CB8AC3E}">
        <p14:creationId xmlns:p14="http://schemas.microsoft.com/office/powerpoint/2010/main" val="191993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77816-84DE-3449-A803-5A49410D36AF}"/>
              </a:ext>
            </a:extLst>
          </p:cNvPr>
          <p:cNvSpPr>
            <a:spLocks noGrp="1"/>
          </p:cNvSpPr>
          <p:nvPr>
            <p:ph type="ctrTitle"/>
          </p:nvPr>
        </p:nvSpPr>
        <p:spPr/>
        <p:txBody>
          <a:bodyPr/>
          <a:lstStyle/>
          <a:p>
            <a:r>
              <a:rPr lang="en-US" dirty="0"/>
              <a:t>IoT Devices Prediction</a:t>
            </a:r>
          </a:p>
        </p:txBody>
      </p:sp>
      <p:sp>
        <p:nvSpPr>
          <p:cNvPr id="4" name="Slide Number Placeholder 3">
            <a:extLst>
              <a:ext uri="{FF2B5EF4-FFF2-40B4-BE49-F238E27FC236}">
                <a16:creationId xmlns:a16="http://schemas.microsoft.com/office/drawing/2014/main" id="{021E3345-FCFA-D74E-A1A4-26A252760F8B}"/>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3</a:t>
            </a:fld>
            <a:endParaRPr lang="en-US" sz="1000" dirty="0"/>
          </a:p>
        </p:txBody>
      </p:sp>
      <p:sp>
        <p:nvSpPr>
          <p:cNvPr id="5" name="Footer Placeholder 4">
            <a:extLst>
              <a:ext uri="{FF2B5EF4-FFF2-40B4-BE49-F238E27FC236}">
                <a16:creationId xmlns:a16="http://schemas.microsoft.com/office/drawing/2014/main" id="{50DEFD79-FEA1-784A-A332-FDE19403B750}"/>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2050" name="Picture 2">
            <a:extLst>
              <a:ext uri="{FF2B5EF4-FFF2-40B4-BE49-F238E27FC236}">
                <a16:creationId xmlns:a16="http://schemas.microsoft.com/office/drawing/2014/main" id="{8E80E499-06E8-DA47-A4CD-F6CC74AF3C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5651" y="1055689"/>
            <a:ext cx="6265749" cy="46554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D18225-AD70-CF4C-B461-E8F7B83E0903}"/>
              </a:ext>
            </a:extLst>
          </p:cNvPr>
          <p:cNvSpPr txBox="1"/>
          <p:nvPr/>
        </p:nvSpPr>
        <p:spPr>
          <a:xfrm>
            <a:off x="365439" y="5735982"/>
            <a:ext cx="7839400" cy="461665"/>
          </a:xfrm>
          <a:prstGeom prst="rect">
            <a:avLst/>
          </a:prstGeom>
          <a:noFill/>
        </p:spPr>
        <p:txBody>
          <a:bodyPr wrap="square" rtlCol="0">
            <a:spAutoFit/>
          </a:bodyPr>
          <a:lstStyle/>
          <a:p>
            <a:r>
              <a:rPr lang="en-US" sz="1200" dirty="0"/>
              <a:t>A. Holst, “IoT connected devices worldwide 2019-2030,” Jan  2021. [Online]. </a:t>
            </a:r>
            <a:br>
              <a:rPr lang="en-US" sz="1200" dirty="0"/>
            </a:br>
            <a:r>
              <a:rPr lang="en-US" sz="1200" dirty="0"/>
              <a:t>Available: https://</a:t>
            </a:r>
            <a:r>
              <a:rPr lang="en-US" sz="1200" dirty="0" err="1"/>
              <a:t>www.statista.com</a:t>
            </a:r>
            <a:r>
              <a:rPr lang="en-US" sz="1200" dirty="0"/>
              <a:t>/statistics/1183457/</a:t>
            </a:r>
            <a:r>
              <a:rPr lang="en-US" sz="1200" dirty="0" err="1"/>
              <a:t>iot</a:t>
            </a:r>
            <a:r>
              <a:rPr lang="en-US" sz="1200" dirty="0"/>
              <a:t>-connected- devices-worldwide/</a:t>
            </a:r>
          </a:p>
        </p:txBody>
      </p:sp>
    </p:spTree>
    <p:extLst>
      <p:ext uri="{BB962C8B-B14F-4D97-AF65-F5344CB8AC3E}">
        <p14:creationId xmlns:p14="http://schemas.microsoft.com/office/powerpoint/2010/main" val="149206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D51538-9969-A445-BAF5-A843A6944EA8}"/>
              </a:ext>
            </a:extLst>
          </p:cNvPr>
          <p:cNvPicPr>
            <a:picLocks noChangeAspect="1"/>
          </p:cNvPicPr>
          <p:nvPr/>
        </p:nvPicPr>
        <p:blipFill>
          <a:blip r:embed="rId3"/>
          <a:stretch>
            <a:fillRect/>
          </a:stretch>
        </p:blipFill>
        <p:spPr>
          <a:xfrm>
            <a:off x="711200" y="1066800"/>
            <a:ext cx="7721600" cy="5111750"/>
          </a:xfrm>
          <a:prstGeom prst="rect">
            <a:avLst/>
          </a:prstGeom>
        </p:spPr>
      </p:pic>
      <p:sp>
        <p:nvSpPr>
          <p:cNvPr id="4" name="Title 3">
            <a:extLst>
              <a:ext uri="{FF2B5EF4-FFF2-40B4-BE49-F238E27FC236}">
                <a16:creationId xmlns:a16="http://schemas.microsoft.com/office/drawing/2014/main" id="{FCF333CF-0D95-5E4A-9FFE-9FE61ED02572}"/>
              </a:ext>
            </a:extLst>
          </p:cNvPr>
          <p:cNvSpPr txBox="1">
            <a:spLocks/>
          </p:cNvSpPr>
          <p:nvPr/>
        </p:nvSpPr>
        <p:spPr>
          <a:xfrm>
            <a:off x="1818720" y="311400"/>
            <a:ext cx="4932360" cy="461880"/>
          </a:xfrm>
          <a:prstGeom prst="rect">
            <a:avLst/>
          </a:prstGeom>
        </p:spPr>
        <p:txBody>
          <a:bodyPr/>
          <a:lstStyle/>
          <a:p>
            <a:pPr algn="ctr"/>
            <a:r>
              <a:rPr lang="en-US" sz="3200" kern="0" dirty="0">
                <a:solidFill>
                  <a:sysClr val="windowText" lastClr="000000"/>
                </a:solidFill>
                <a:latin typeface="Arial" panose="020B0604020202020204" pitchFamily="34" charset="0"/>
                <a:cs typeface="Arial" panose="020B0604020202020204" pitchFamily="34" charset="0"/>
              </a:rPr>
              <a:t>ACO Architecture</a:t>
            </a:r>
          </a:p>
        </p:txBody>
      </p:sp>
    </p:spTree>
    <p:extLst>
      <p:ext uri="{BB962C8B-B14F-4D97-AF65-F5344CB8AC3E}">
        <p14:creationId xmlns:p14="http://schemas.microsoft.com/office/powerpoint/2010/main" val="411478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4BA995CE-C33B-F646-A2C4-066A8EBF244C}"/>
              </a:ext>
            </a:extLst>
          </p:cNvPr>
          <p:cNvSpPr txBox="1">
            <a:spLocks/>
          </p:cNvSpPr>
          <p:nvPr/>
        </p:nvSpPr>
        <p:spPr>
          <a:xfrm>
            <a:off x="1818720" y="311400"/>
            <a:ext cx="4932360" cy="461880"/>
          </a:xfrm>
          <a:prstGeom prst="rect">
            <a:avLst/>
          </a:prstGeom>
        </p:spPr>
        <p:txBody>
          <a:bodyPr/>
          <a:lstStyle/>
          <a:p>
            <a:pPr algn="ctr"/>
            <a:r>
              <a:rPr lang="en-US" sz="3200" kern="0" dirty="0">
                <a:solidFill>
                  <a:sysClr val="windowText" lastClr="000000"/>
                </a:solidFill>
                <a:latin typeface="Arial" panose="020B0604020202020204" pitchFamily="34" charset="0"/>
                <a:cs typeface="Arial" panose="020B0604020202020204" pitchFamily="34" charset="0"/>
              </a:rPr>
              <a:t>Example of Clustered Obj.</a:t>
            </a:r>
          </a:p>
        </p:txBody>
      </p:sp>
      <p:pic>
        <p:nvPicPr>
          <p:cNvPr id="3" name="Graphic 2" descr="Car with solid fill">
            <a:extLst>
              <a:ext uri="{FF2B5EF4-FFF2-40B4-BE49-F238E27FC236}">
                <a16:creationId xmlns:a16="http://schemas.microsoft.com/office/drawing/2014/main" id="{6FA39B1B-E832-C946-B0F1-A91CC2090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9864" y="2811827"/>
            <a:ext cx="1440255" cy="1440255"/>
          </a:xfrm>
          <a:prstGeom prst="rect">
            <a:avLst/>
          </a:prstGeom>
        </p:spPr>
      </p:pic>
      <p:cxnSp>
        <p:nvCxnSpPr>
          <p:cNvPr id="4" name="Straight Arrow Connector 3">
            <a:extLst>
              <a:ext uri="{FF2B5EF4-FFF2-40B4-BE49-F238E27FC236}">
                <a16:creationId xmlns:a16="http://schemas.microsoft.com/office/drawing/2014/main" id="{765D30D8-4CAC-4146-8E0C-853CEED360E2}"/>
              </a:ext>
            </a:extLst>
          </p:cNvPr>
          <p:cNvCxnSpPr>
            <a:cxnSpLocks/>
          </p:cNvCxnSpPr>
          <p:nvPr/>
        </p:nvCxnSpPr>
        <p:spPr>
          <a:xfrm flipH="1" flipV="1">
            <a:off x="1552461" y="3089209"/>
            <a:ext cx="317389" cy="32005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E6E6000-DC70-FF4E-811C-E90FB26197E8}"/>
              </a:ext>
            </a:extLst>
          </p:cNvPr>
          <p:cNvCxnSpPr>
            <a:cxnSpLocks/>
          </p:cNvCxnSpPr>
          <p:nvPr/>
        </p:nvCxnSpPr>
        <p:spPr>
          <a:xfrm>
            <a:off x="2296592" y="3942694"/>
            <a:ext cx="0" cy="32005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176AB59-5FC2-3B4A-9955-DF6A810EA9C2}"/>
              </a:ext>
            </a:extLst>
          </p:cNvPr>
          <p:cNvCxnSpPr>
            <a:cxnSpLocks/>
          </p:cNvCxnSpPr>
          <p:nvPr/>
        </p:nvCxnSpPr>
        <p:spPr>
          <a:xfrm flipV="1">
            <a:off x="3390119" y="3089209"/>
            <a:ext cx="320057" cy="32005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1E8396-0D4B-A54C-8A4B-B3042163602E}"/>
              </a:ext>
            </a:extLst>
          </p:cNvPr>
          <p:cNvCxnSpPr>
            <a:cxnSpLocks/>
          </p:cNvCxnSpPr>
          <p:nvPr/>
        </p:nvCxnSpPr>
        <p:spPr>
          <a:xfrm flipV="1">
            <a:off x="2669991" y="2755817"/>
            <a:ext cx="0" cy="32005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3506A3-087B-9142-A430-0624E52B3773}"/>
              </a:ext>
            </a:extLst>
          </p:cNvPr>
          <p:cNvCxnSpPr>
            <a:cxnSpLocks/>
          </p:cNvCxnSpPr>
          <p:nvPr/>
        </p:nvCxnSpPr>
        <p:spPr>
          <a:xfrm>
            <a:off x="3043391" y="3942694"/>
            <a:ext cx="0" cy="32005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3B1E43D-A70E-A744-B144-1D640DF06D75}"/>
              </a:ext>
            </a:extLst>
          </p:cNvPr>
          <p:cNvPicPr>
            <a:picLocks noChangeAspect="1"/>
          </p:cNvPicPr>
          <p:nvPr/>
        </p:nvPicPr>
        <p:blipFill>
          <a:blip r:embed="rId5"/>
          <a:stretch>
            <a:fillRect/>
          </a:stretch>
        </p:blipFill>
        <p:spPr>
          <a:xfrm>
            <a:off x="1869850" y="4517354"/>
            <a:ext cx="773470" cy="702346"/>
          </a:xfrm>
          <a:prstGeom prst="rect">
            <a:avLst/>
          </a:prstGeom>
        </p:spPr>
      </p:pic>
      <p:pic>
        <p:nvPicPr>
          <p:cNvPr id="11" name="Graphic 10" descr="A lightbulb">
            <a:extLst>
              <a:ext uri="{FF2B5EF4-FFF2-40B4-BE49-F238E27FC236}">
                <a16:creationId xmlns:a16="http://schemas.microsoft.com/office/drawing/2014/main" id="{9F24AC63-2AB7-CB42-9D82-79034AD6A3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0737" y="2915845"/>
            <a:ext cx="1134110" cy="1134110"/>
          </a:xfrm>
          <a:prstGeom prst="rect">
            <a:avLst/>
          </a:prstGeom>
        </p:spPr>
      </p:pic>
      <p:pic>
        <p:nvPicPr>
          <p:cNvPr id="13" name="Graphic 12" descr="A school bus">
            <a:extLst>
              <a:ext uri="{FF2B5EF4-FFF2-40B4-BE49-F238E27FC236}">
                <a16:creationId xmlns:a16="http://schemas.microsoft.com/office/drawing/2014/main" id="{CFB6131C-D9A5-AF4F-8E9E-CBD8192E186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7132" y="1951622"/>
            <a:ext cx="1493598" cy="1493598"/>
          </a:xfrm>
          <a:prstGeom prst="rect">
            <a:avLst/>
          </a:prstGeom>
        </p:spPr>
      </p:pic>
      <p:pic>
        <p:nvPicPr>
          <p:cNvPr id="15" name="Graphic 14" descr="Spring flowers with a butterfly and dragonfly">
            <a:extLst>
              <a:ext uri="{FF2B5EF4-FFF2-40B4-BE49-F238E27FC236}">
                <a16:creationId xmlns:a16="http://schemas.microsoft.com/office/drawing/2014/main" id="{A722CBD8-B3C0-F54A-B85C-3C2BC9C585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8338" y="2206105"/>
            <a:ext cx="1134110" cy="1134110"/>
          </a:xfrm>
          <a:prstGeom prst="rect">
            <a:avLst/>
          </a:prstGeom>
        </p:spPr>
      </p:pic>
      <p:pic>
        <p:nvPicPr>
          <p:cNvPr id="17" name="Graphic 16" descr="Gauge outline">
            <a:extLst>
              <a:ext uri="{FF2B5EF4-FFF2-40B4-BE49-F238E27FC236}">
                <a16:creationId xmlns:a16="http://schemas.microsoft.com/office/drawing/2014/main" id="{3A7423F0-750B-A643-9743-4F94EBF406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40793" y="4359053"/>
            <a:ext cx="640113" cy="640113"/>
          </a:xfrm>
          <a:prstGeom prst="rect">
            <a:avLst/>
          </a:prstGeom>
        </p:spPr>
      </p:pic>
      <p:pic>
        <p:nvPicPr>
          <p:cNvPr id="19" name="Graphic 18" descr="Thermometer with solid fill">
            <a:extLst>
              <a:ext uri="{FF2B5EF4-FFF2-40B4-BE49-F238E27FC236}">
                <a16:creationId xmlns:a16="http://schemas.microsoft.com/office/drawing/2014/main" id="{21100021-F667-2440-8429-46D7AD97BB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76606" y="1905000"/>
            <a:ext cx="640113" cy="640113"/>
          </a:xfrm>
          <a:prstGeom prst="rect">
            <a:avLst/>
          </a:prstGeom>
        </p:spPr>
      </p:pic>
      <p:pic>
        <p:nvPicPr>
          <p:cNvPr id="23" name="Graphic 22" descr="A rabbit">
            <a:extLst>
              <a:ext uri="{FF2B5EF4-FFF2-40B4-BE49-F238E27FC236}">
                <a16:creationId xmlns:a16="http://schemas.microsoft.com/office/drawing/2014/main" id="{33275172-4028-AE4F-A967-2FDE047BBEF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9403" y="2438428"/>
            <a:ext cx="1074752" cy="1074752"/>
          </a:xfrm>
          <a:prstGeom prst="rect">
            <a:avLst/>
          </a:prstGeom>
        </p:spPr>
      </p:pic>
      <p:pic>
        <p:nvPicPr>
          <p:cNvPr id="24" name="Graphic 23" descr="A rabbit">
            <a:hlinkClick r:id="" action="ppaction://noaction" highlightClick="1"/>
            <a:extLst>
              <a:ext uri="{FF2B5EF4-FFF2-40B4-BE49-F238E27FC236}">
                <a16:creationId xmlns:a16="http://schemas.microsoft.com/office/drawing/2014/main" id="{4AF48FF5-0438-7743-A759-F7505484C5A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2952" y="2430448"/>
            <a:ext cx="1074752" cy="1074752"/>
          </a:xfrm>
          <a:prstGeom prst="rect">
            <a:avLst/>
          </a:prstGeom>
        </p:spPr>
      </p:pic>
      <p:pic>
        <p:nvPicPr>
          <p:cNvPr id="18" name="Picture 17">
            <a:extLst>
              <a:ext uri="{FF2B5EF4-FFF2-40B4-BE49-F238E27FC236}">
                <a16:creationId xmlns:a16="http://schemas.microsoft.com/office/drawing/2014/main" id="{E51E353C-E5CA-6740-A7FE-F2FF833471FC}"/>
              </a:ext>
            </a:extLst>
          </p:cNvPr>
          <p:cNvPicPr>
            <a:picLocks noChangeAspect="1"/>
          </p:cNvPicPr>
          <p:nvPr/>
        </p:nvPicPr>
        <p:blipFill rotWithShape="1">
          <a:blip r:embed="rId20"/>
          <a:srcRect t="7266" r="52268" b="13540"/>
          <a:stretch/>
        </p:blipFill>
        <p:spPr>
          <a:xfrm>
            <a:off x="5458316" y="1319058"/>
            <a:ext cx="3685684" cy="4048200"/>
          </a:xfrm>
          <a:prstGeom prst="rect">
            <a:avLst/>
          </a:prstGeom>
        </p:spPr>
      </p:pic>
      <p:sp>
        <p:nvSpPr>
          <p:cNvPr id="28" name="Slide Number Placeholder 3">
            <a:extLst>
              <a:ext uri="{FF2B5EF4-FFF2-40B4-BE49-F238E27FC236}">
                <a16:creationId xmlns:a16="http://schemas.microsoft.com/office/drawing/2014/main" id="{3042EA57-85F4-3C46-98C9-67C56264EBFA}"/>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5</a:t>
            </a:fld>
            <a:endParaRPr lang="en-US" sz="1000" dirty="0"/>
          </a:p>
        </p:txBody>
      </p:sp>
    </p:spTree>
    <p:extLst>
      <p:ext uri="{BB962C8B-B14F-4D97-AF65-F5344CB8AC3E}">
        <p14:creationId xmlns:p14="http://schemas.microsoft.com/office/powerpoint/2010/main" val="191823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F3A6-940F-7C40-83EF-178CFADDD81B}"/>
              </a:ext>
            </a:extLst>
          </p:cNvPr>
          <p:cNvSpPr>
            <a:spLocks noGrp="1"/>
          </p:cNvSpPr>
          <p:nvPr>
            <p:ph type="title"/>
          </p:nvPr>
        </p:nvSpPr>
        <p:spPr/>
        <p:txBody>
          <a:bodyPr/>
          <a:lstStyle/>
          <a:p>
            <a:pPr algn="ctr"/>
            <a:r>
              <a:rPr lang="en-US" sz="3200" dirty="0">
                <a:latin typeface="Arial" panose="020B0604020202020204" pitchFamily="34" charset="0"/>
                <a:cs typeface="Arial" panose="020B0604020202020204" pitchFamily="34" charset="0"/>
              </a:rPr>
              <a:t>Current Security Measures</a:t>
            </a:r>
          </a:p>
        </p:txBody>
      </p:sp>
      <p:sp>
        <p:nvSpPr>
          <p:cNvPr id="5" name="Text Placeholder 4">
            <a:extLst>
              <a:ext uri="{FF2B5EF4-FFF2-40B4-BE49-F238E27FC236}">
                <a16:creationId xmlns:a16="http://schemas.microsoft.com/office/drawing/2014/main" id="{4F4E0585-FC7F-F14A-A535-54855C6350F1}"/>
              </a:ext>
            </a:extLst>
          </p:cNvPr>
          <p:cNvSpPr>
            <a:spLocks noGrp="1"/>
          </p:cNvSpPr>
          <p:nvPr>
            <p:ph type="body"/>
          </p:nvPr>
        </p:nvSpPr>
        <p:spPr>
          <a:xfrm>
            <a:off x="628560" y="1295400"/>
            <a:ext cx="7886520" cy="4881120"/>
          </a:xfrm>
        </p:spPr>
        <p:txBody>
          <a:bodyPr>
            <a:normAutofit/>
          </a:bodyPr>
          <a:lstStyle/>
          <a:p>
            <a:pPr algn="l"/>
            <a:r>
              <a:rPr lang="en-US" sz="2100" dirty="0">
                <a:latin typeface="Calibri" panose="020F0502020204030204" pitchFamily="34" charset="0"/>
                <a:cs typeface="Calibri" panose="020F0502020204030204" pitchFamily="34" charset="0"/>
              </a:rPr>
              <a:t>Two main common methods consist of:</a:t>
            </a:r>
          </a:p>
          <a:p>
            <a:pPr algn="l"/>
            <a:endParaRPr lang="en-US" sz="2100" dirty="0">
              <a:latin typeface="Calibri" panose="020F0502020204030204" pitchFamily="34" charset="0"/>
              <a:cs typeface="Calibri" panose="020F0502020204030204" pitchFamily="34" charset="0"/>
            </a:endParaRPr>
          </a:p>
          <a:p>
            <a:pPr marL="342900" indent="-342900" algn="l">
              <a:buFont typeface="Wingdings" pitchFamily="2" charset="2"/>
              <a:buChar char="v"/>
            </a:pPr>
            <a:r>
              <a:rPr lang="en-US" sz="2100" dirty="0">
                <a:latin typeface="Calibri" panose="020F0502020204030204" pitchFamily="34" charset="0"/>
                <a:cs typeface="Calibri" panose="020F0502020204030204" pitchFamily="34" charset="0"/>
              </a:rPr>
              <a:t>Encryption security measures</a:t>
            </a:r>
          </a:p>
          <a:p>
            <a:pPr marL="342900" indent="-342900" algn="l">
              <a:buFont typeface="Wingdings" pitchFamily="2" charset="2"/>
              <a:buChar char="v"/>
            </a:pPr>
            <a:r>
              <a:rPr lang="en-US" sz="2100" dirty="0">
                <a:latin typeface="Calibri" panose="020F0502020204030204" pitchFamily="34" charset="0"/>
                <a:cs typeface="Calibri" panose="020F0502020204030204" pitchFamily="34" charset="0"/>
              </a:rPr>
              <a:t>Multifactor Authorization </a:t>
            </a:r>
          </a:p>
          <a:p>
            <a:pPr algn="l"/>
            <a:endParaRPr lang="en-US" sz="2100" dirty="0">
              <a:latin typeface="Calibri" panose="020F0502020204030204" pitchFamily="34" charset="0"/>
              <a:cs typeface="Calibri" panose="020F0502020204030204" pitchFamily="34" charset="0"/>
            </a:endParaRPr>
          </a:p>
          <a:p>
            <a:pPr algn="l"/>
            <a:endParaRPr lang="en-US" sz="2100" dirty="0">
              <a:latin typeface="Calibri" panose="020F0502020204030204" pitchFamily="34" charset="0"/>
              <a:cs typeface="Calibri" panose="020F0502020204030204" pitchFamily="34" charset="0"/>
            </a:endParaRPr>
          </a:p>
          <a:p>
            <a:pPr algn="l"/>
            <a:endParaRPr lang="en-US" sz="2100" dirty="0">
              <a:latin typeface="Calibri" panose="020F0502020204030204" pitchFamily="34" charset="0"/>
              <a:cs typeface="Calibri" panose="020F0502020204030204" pitchFamily="34" charset="0"/>
            </a:endParaRPr>
          </a:p>
          <a:p>
            <a:pPr algn="l"/>
            <a:r>
              <a:rPr lang="en-US" sz="2100" dirty="0">
                <a:latin typeface="Calibri" panose="020F0502020204030204" pitchFamily="34" charset="0"/>
                <a:cs typeface="Calibri" panose="020F0502020204030204" pitchFamily="34" charset="0"/>
              </a:rPr>
              <a:t>Limits:</a:t>
            </a:r>
          </a:p>
          <a:p>
            <a:pPr algn="l"/>
            <a:endParaRPr lang="en-US" sz="2100" dirty="0">
              <a:latin typeface="Calibri" panose="020F0502020204030204" pitchFamily="34" charset="0"/>
              <a:cs typeface="Calibri" panose="020F0502020204030204" pitchFamily="34" charset="0"/>
            </a:endParaRPr>
          </a:p>
          <a:p>
            <a:pPr marL="342900" indent="-342900" algn="l">
              <a:buFont typeface="Wingdings" pitchFamily="2" charset="2"/>
              <a:buChar char="v"/>
            </a:pPr>
            <a:r>
              <a:rPr lang="en-US" sz="2100" dirty="0">
                <a:latin typeface="Calibri" panose="020F0502020204030204" pitchFamily="34" charset="0"/>
                <a:cs typeface="Calibri" panose="020F0502020204030204" pitchFamily="34" charset="0"/>
              </a:rPr>
              <a:t>Encryption requires more powerful IoT devices</a:t>
            </a:r>
          </a:p>
          <a:p>
            <a:pPr marL="342900" indent="-342900" algn="l">
              <a:buFont typeface="Wingdings" pitchFamily="2" charset="2"/>
              <a:buChar char="v"/>
            </a:pPr>
            <a:r>
              <a:rPr lang="en-US" sz="2100" dirty="0">
                <a:latin typeface="Calibri" panose="020F0502020204030204" pitchFamily="34" charset="0"/>
                <a:cs typeface="Calibri" panose="020F0502020204030204" pitchFamily="34" charset="0"/>
              </a:rPr>
              <a:t>Multifactor only grants access, it does not limit how data is shared.</a:t>
            </a:r>
          </a:p>
        </p:txBody>
      </p:sp>
    </p:spTree>
    <p:extLst>
      <p:ext uri="{BB962C8B-B14F-4D97-AF65-F5344CB8AC3E}">
        <p14:creationId xmlns:p14="http://schemas.microsoft.com/office/powerpoint/2010/main" val="61908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8C729-DA34-784E-976B-7C2C1122FF5E}"/>
              </a:ext>
            </a:extLst>
          </p:cNvPr>
          <p:cNvSpPr>
            <a:spLocks noGrp="1"/>
          </p:cNvSpPr>
          <p:nvPr>
            <p:ph type="ctrTitle"/>
          </p:nvPr>
        </p:nvSpPr>
        <p:spPr/>
        <p:txBody>
          <a:bodyPr/>
          <a:lstStyle/>
          <a:p>
            <a:r>
              <a:rPr lang="en-US" dirty="0"/>
              <a:t>Digital Twins</a:t>
            </a:r>
          </a:p>
        </p:txBody>
      </p:sp>
      <p:sp>
        <p:nvSpPr>
          <p:cNvPr id="5" name="Footer Placeholder 4">
            <a:extLst>
              <a:ext uri="{FF2B5EF4-FFF2-40B4-BE49-F238E27FC236}">
                <a16:creationId xmlns:a16="http://schemas.microsoft.com/office/drawing/2014/main" id="{46245037-9839-D341-BA18-E6613026F9BA}"/>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9" name="Graphic 8" descr="Car with solid fill">
            <a:extLst>
              <a:ext uri="{FF2B5EF4-FFF2-40B4-BE49-F238E27FC236}">
                <a16:creationId xmlns:a16="http://schemas.microsoft.com/office/drawing/2014/main" id="{7CBFAC19-1DA9-5D4D-A910-5059BD949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5899" y="3730283"/>
            <a:ext cx="2057400" cy="2057400"/>
          </a:xfrm>
          <a:prstGeom prst="rect">
            <a:avLst/>
          </a:prstGeom>
        </p:spPr>
      </p:pic>
      <p:cxnSp>
        <p:nvCxnSpPr>
          <p:cNvPr id="13" name="Straight Arrow Connector 12">
            <a:extLst>
              <a:ext uri="{FF2B5EF4-FFF2-40B4-BE49-F238E27FC236}">
                <a16:creationId xmlns:a16="http://schemas.microsoft.com/office/drawing/2014/main" id="{59D79566-3E5F-B642-83D2-035315A3C751}"/>
              </a:ext>
            </a:extLst>
          </p:cNvPr>
          <p:cNvCxnSpPr>
            <a:cxnSpLocks/>
          </p:cNvCxnSpPr>
          <p:nvPr/>
        </p:nvCxnSpPr>
        <p:spPr>
          <a:xfrm flipH="1" flipV="1">
            <a:off x="918211" y="4126523"/>
            <a:ext cx="453389"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1C42F5-6CA6-D148-84EF-91C37C9AE907}"/>
              </a:ext>
            </a:extLst>
          </p:cNvPr>
          <p:cNvCxnSpPr>
            <a:cxnSpLocks/>
          </p:cNvCxnSpPr>
          <p:nvPr/>
        </p:nvCxnSpPr>
        <p:spPr>
          <a:xfrm>
            <a:off x="1981200" y="5345723"/>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DC4C2C4-4BFE-1349-99BC-B9964D5C8F44}"/>
              </a:ext>
            </a:extLst>
          </p:cNvPr>
          <p:cNvCxnSpPr>
            <a:cxnSpLocks/>
          </p:cNvCxnSpPr>
          <p:nvPr/>
        </p:nvCxnSpPr>
        <p:spPr>
          <a:xfrm flipV="1">
            <a:off x="3543299" y="4126523"/>
            <a:ext cx="45720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4FCDFE-0E2E-0E46-A623-0E71D83E135D}"/>
              </a:ext>
            </a:extLst>
          </p:cNvPr>
          <p:cNvCxnSpPr>
            <a:cxnSpLocks/>
          </p:cNvCxnSpPr>
          <p:nvPr/>
        </p:nvCxnSpPr>
        <p:spPr>
          <a:xfrm flipV="1">
            <a:off x="2514599" y="3650273"/>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1E3D0D9-3B4F-ED4D-ACCE-B53F7FB2E131}"/>
              </a:ext>
            </a:extLst>
          </p:cNvPr>
          <p:cNvCxnSpPr>
            <a:cxnSpLocks/>
          </p:cNvCxnSpPr>
          <p:nvPr/>
        </p:nvCxnSpPr>
        <p:spPr>
          <a:xfrm>
            <a:off x="3048000" y="5345723"/>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23" name="Graphic 22" descr="Car with solid fill">
            <a:extLst>
              <a:ext uri="{FF2B5EF4-FFF2-40B4-BE49-F238E27FC236}">
                <a16:creationId xmlns:a16="http://schemas.microsoft.com/office/drawing/2014/main" id="{6B8D99AC-BC6E-6744-B651-42023C8A9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1" y="3945285"/>
            <a:ext cx="1467375" cy="1467375"/>
          </a:xfrm>
          <a:prstGeom prst="rect">
            <a:avLst/>
          </a:prstGeom>
        </p:spPr>
      </p:pic>
      <p:pic>
        <p:nvPicPr>
          <p:cNvPr id="25" name="Graphic 24" descr="Cloud outline">
            <a:extLst>
              <a:ext uri="{FF2B5EF4-FFF2-40B4-BE49-F238E27FC236}">
                <a16:creationId xmlns:a16="http://schemas.microsoft.com/office/drawing/2014/main" id="{E355A46F-C217-944B-A1E7-63D67C3BF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5400" y="3344954"/>
            <a:ext cx="2457969" cy="2457969"/>
          </a:xfrm>
          <a:prstGeom prst="rect">
            <a:avLst/>
          </a:prstGeom>
        </p:spPr>
      </p:pic>
      <p:sp>
        <p:nvSpPr>
          <p:cNvPr id="27" name="Content Placeholder 26">
            <a:extLst>
              <a:ext uri="{FF2B5EF4-FFF2-40B4-BE49-F238E27FC236}">
                <a16:creationId xmlns:a16="http://schemas.microsoft.com/office/drawing/2014/main" id="{1C2CBCBD-B232-F34C-86CD-993706874CE3}"/>
              </a:ext>
            </a:extLst>
          </p:cNvPr>
          <p:cNvSpPr>
            <a:spLocks noGrp="1"/>
          </p:cNvSpPr>
          <p:nvPr>
            <p:ph idx="1"/>
          </p:nvPr>
        </p:nvSpPr>
        <p:spPr>
          <a:xfrm>
            <a:off x="628650" y="1055077"/>
            <a:ext cx="7829538" cy="1718896"/>
          </a:xfrm>
        </p:spPr>
        <p:txBody>
          <a:bodyPr/>
          <a:lstStyle/>
          <a:p>
            <a:pPr marL="0" indent="0">
              <a:buNone/>
            </a:pPr>
            <a:r>
              <a:rPr lang="en-US" dirty="0"/>
              <a:t>Digital twins are virtual counterparts to physical devices.</a:t>
            </a:r>
          </a:p>
          <a:p>
            <a:pPr marL="0" indent="0">
              <a:buNone/>
            </a:pPr>
            <a:endParaRPr lang="en-US" dirty="0"/>
          </a:p>
          <a:p>
            <a:pPr marL="0" indent="0">
              <a:buNone/>
            </a:pPr>
            <a:r>
              <a:rPr lang="en-US" dirty="0"/>
              <a:t>These twins help facilitate separation between objects and cloud services layer.</a:t>
            </a:r>
          </a:p>
        </p:txBody>
      </p:sp>
      <p:cxnSp>
        <p:nvCxnSpPr>
          <p:cNvPr id="28" name="Straight Arrow Connector 27">
            <a:extLst>
              <a:ext uri="{FF2B5EF4-FFF2-40B4-BE49-F238E27FC236}">
                <a16:creationId xmlns:a16="http://schemas.microsoft.com/office/drawing/2014/main" id="{8EEF2621-A718-5145-9A8C-15F368488DF1}"/>
              </a:ext>
            </a:extLst>
          </p:cNvPr>
          <p:cNvCxnSpPr>
            <a:cxnSpLocks/>
          </p:cNvCxnSpPr>
          <p:nvPr/>
        </p:nvCxnSpPr>
        <p:spPr>
          <a:xfrm flipH="1" flipV="1">
            <a:off x="5109211" y="3810000"/>
            <a:ext cx="453389"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3B077D-9BCA-F543-8271-4392675E64BE}"/>
              </a:ext>
            </a:extLst>
          </p:cNvPr>
          <p:cNvCxnSpPr>
            <a:cxnSpLocks/>
          </p:cNvCxnSpPr>
          <p:nvPr/>
        </p:nvCxnSpPr>
        <p:spPr>
          <a:xfrm>
            <a:off x="6019800" y="5285056"/>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3E529A-D36A-8E48-907F-CC2E866C0ED0}"/>
              </a:ext>
            </a:extLst>
          </p:cNvPr>
          <p:cNvCxnSpPr>
            <a:cxnSpLocks/>
          </p:cNvCxnSpPr>
          <p:nvPr/>
        </p:nvCxnSpPr>
        <p:spPr>
          <a:xfrm flipV="1">
            <a:off x="7220477" y="3982963"/>
            <a:ext cx="45720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CCA6EF-2946-6B41-990D-C906EE9A30C7}"/>
              </a:ext>
            </a:extLst>
          </p:cNvPr>
          <p:cNvCxnSpPr>
            <a:cxnSpLocks/>
          </p:cNvCxnSpPr>
          <p:nvPr/>
        </p:nvCxnSpPr>
        <p:spPr>
          <a:xfrm flipV="1">
            <a:off x="6400800" y="3501683"/>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455667-9742-824A-86BF-4CE37910852C}"/>
              </a:ext>
            </a:extLst>
          </p:cNvPr>
          <p:cNvCxnSpPr>
            <a:cxnSpLocks/>
          </p:cNvCxnSpPr>
          <p:nvPr/>
        </p:nvCxnSpPr>
        <p:spPr>
          <a:xfrm>
            <a:off x="6781800" y="5271674"/>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2A931838-1C9A-DB4D-9151-85F55B6896F1}"/>
              </a:ext>
            </a:extLst>
          </p:cNvPr>
          <p:cNvSpPr txBox="1">
            <a:spLocks/>
          </p:cNvSpPr>
          <p:nvPr/>
        </p:nvSpPr>
        <p:spPr>
          <a:xfrm>
            <a:off x="4099229" y="6521155"/>
            <a:ext cx="945541"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t>Page: </a:t>
            </a:r>
            <a:fld id="{689318A1-174D-4DEE-8106-03A37B9BCF15}" type="slidenum">
              <a:rPr lang="en-US" sz="1000" smtClean="0"/>
              <a:pPr algn="ctr"/>
              <a:t>7</a:t>
            </a:fld>
            <a:endParaRPr lang="en-US" sz="1000" dirty="0"/>
          </a:p>
        </p:txBody>
      </p:sp>
    </p:spTree>
    <p:extLst>
      <p:ext uri="{BB962C8B-B14F-4D97-AF65-F5344CB8AC3E}">
        <p14:creationId xmlns:p14="http://schemas.microsoft.com/office/powerpoint/2010/main" val="1526655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5FF64EA-6362-F041-A585-1DC9722C3485}"/>
              </a:ext>
            </a:extLst>
          </p:cNvPr>
          <p:cNvSpPr>
            <a:spLocks noGrp="1"/>
          </p:cNvSpPr>
          <p:nvPr>
            <p:ph type="body" sz="half" idx="2"/>
          </p:nvPr>
        </p:nvSpPr>
        <p:spPr>
          <a:xfrm>
            <a:off x="629840" y="964642"/>
            <a:ext cx="4170753" cy="4904346"/>
          </a:xfrm>
        </p:spPr>
        <p:txBody>
          <a:bodyPr>
            <a:normAutofit/>
          </a:bodyPr>
          <a:lstStyle/>
          <a:p>
            <a:endParaRPr lang="en-US" sz="2100" dirty="0"/>
          </a:p>
          <a:p>
            <a:r>
              <a:rPr lang="en-US" sz="2100" dirty="0"/>
              <a:t>Often, there is a one-to-one mapping between physical devices and virtual devices.</a:t>
            </a:r>
          </a:p>
          <a:p>
            <a:endParaRPr lang="en-US" sz="2100" dirty="0"/>
          </a:p>
          <a:p>
            <a:r>
              <a:rPr lang="en-US" sz="2100" dirty="0"/>
              <a:t>Limitations:</a:t>
            </a:r>
          </a:p>
          <a:p>
            <a:pPr marL="342900" indent="-342900">
              <a:buFont typeface="Wingdings" pitchFamily="2" charset="2"/>
              <a:buChar char="v"/>
            </a:pPr>
            <a:r>
              <a:rPr lang="en-US" sz="2100" dirty="0"/>
              <a:t>All users have access to the entire shadow</a:t>
            </a:r>
          </a:p>
          <a:p>
            <a:pPr marL="342900" indent="-342900">
              <a:buFont typeface="Wingdings" pitchFamily="2" charset="2"/>
              <a:buChar char="v"/>
            </a:pPr>
            <a:r>
              <a:rPr lang="en-US" sz="2100" dirty="0"/>
              <a:t>All users can read and update the state data.</a:t>
            </a:r>
          </a:p>
          <a:p>
            <a:pPr marL="342900" indent="-342900">
              <a:buFont typeface="Wingdings" pitchFamily="2" charset="2"/>
              <a:buChar char="v"/>
            </a:pPr>
            <a:r>
              <a:rPr lang="en-US" sz="2100" dirty="0"/>
              <a:t>All data may be exposed to unauthorized users/objects</a:t>
            </a:r>
          </a:p>
        </p:txBody>
      </p:sp>
      <p:sp>
        <p:nvSpPr>
          <p:cNvPr id="2" name="Title 1">
            <a:extLst>
              <a:ext uri="{FF2B5EF4-FFF2-40B4-BE49-F238E27FC236}">
                <a16:creationId xmlns:a16="http://schemas.microsoft.com/office/drawing/2014/main" id="{4D5C878B-46CD-9E43-97C0-F72AE05CCECF}"/>
              </a:ext>
            </a:extLst>
          </p:cNvPr>
          <p:cNvSpPr>
            <a:spLocks noGrp="1"/>
          </p:cNvSpPr>
          <p:nvPr>
            <p:ph type="ctrTitle"/>
          </p:nvPr>
        </p:nvSpPr>
        <p:spPr/>
        <p:txBody>
          <a:bodyPr/>
          <a:lstStyle/>
          <a:p>
            <a:r>
              <a:rPr lang="en-US" dirty="0"/>
              <a:t>Current State</a:t>
            </a:r>
          </a:p>
        </p:txBody>
      </p:sp>
      <p:pic>
        <p:nvPicPr>
          <p:cNvPr id="11" name="Graphic 10" descr="Car with solid fill">
            <a:extLst>
              <a:ext uri="{FF2B5EF4-FFF2-40B4-BE49-F238E27FC236}">
                <a16:creationId xmlns:a16="http://schemas.microsoft.com/office/drawing/2014/main" id="{B28E68BB-3AD7-024F-9CAD-2F536D09C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4600" y="2667000"/>
            <a:ext cx="2057400" cy="2057400"/>
          </a:xfrm>
          <a:prstGeom prst="rect">
            <a:avLst/>
          </a:prstGeom>
        </p:spPr>
      </p:pic>
      <p:cxnSp>
        <p:nvCxnSpPr>
          <p:cNvPr id="12" name="Straight Arrow Connector 11">
            <a:extLst>
              <a:ext uri="{FF2B5EF4-FFF2-40B4-BE49-F238E27FC236}">
                <a16:creationId xmlns:a16="http://schemas.microsoft.com/office/drawing/2014/main" id="{2C8E5367-942F-7B41-A49F-6FE99023763D}"/>
              </a:ext>
            </a:extLst>
          </p:cNvPr>
          <p:cNvCxnSpPr>
            <a:cxnSpLocks/>
          </p:cNvCxnSpPr>
          <p:nvPr/>
        </p:nvCxnSpPr>
        <p:spPr>
          <a:xfrm flipV="1">
            <a:off x="7239000" y="2667000"/>
            <a:ext cx="0" cy="457200"/>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CC6A606D-007C-274A-B372-E6909AFCB9CA}"/>
              </a:ext>
            </a:extLst>
          </p:cNvPr>
          <p:cNvSpPr>
            <a:spLocks noGrp="1"/>
          </p:cNvSpPr>
          <p:nvPr>
            <p:ph type="sldNum" sz="quarter" idx="4"/>
          </p:nvPr>
        </p:nvSpPr>
        <p:spPr>
          <a:xfrm>
            <a:off x="4099229" y="6521155"/>
            <a:ext cx="945541" cy="365125"/>
          </a:xfrm>
        </p:spPr>
        <p:txBody>
          <a:bodyPr/>
          <a:lstStyle/>
          <a:p>
            <a:pPr algn="ctr"/>
            <a:r>
              <a:rPr lang="en-US" sz="1000" dirty="0"/>
              <a:t>Page: </a:t>
            </a:r>
            <a:fld id="{689318A1-174D-4DEE-8106-03A37B9BCF15}" type="slidenum">
              <a:rPr lang="en-US" sz="1000" smtClean="0"/>
              <a:pPr algn="ctr"/>
              <a:t>8</a:t>
            </a:fld>
            <a:endParaRPr lang="en-US" sz="1000" dirty="0"/>
          </a:p>
        </p:txBody>
      </p:sp>
    </p:spTree>
    <p:extLst>
      <p:ext uri="{BB962C8B-B14F-4D97-AF65-F5344CB8AC3E}">
        <p14:creationId xmlns:p14="http://schemas.microsoft.com/office/powerpoint/2010/main" val="325162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F3A6-940F-7C40-83EF-178CFADDD81B}"/>
              </a:ext>
            </a:extLst>
          </p:cNvPr>
          <p:cNvSpPr>
            <a:spLocks noGrp="1"/>
          </p:cNvSpPr>
          <p:nvPr>
            <p:ph type="title"/>
          </p:nvPr>
        </p:nvSpPr>
        <p:spPr/>
        <p:txBody>
          <a:bodyPr/>
          <a:lstStyle/>
          <a:p>
            <a:pPr algn="ctr"/>
            <a:r>
              <a:rPr lang="en-US" sz="3200" dirty="0">
                <a:latin typeface="Arial" panose="020B0604020202020204" pitchFamily="34" charset="0"/>
                <a:cs typeface="Arial" panose="020B0604020202020204" pitchFamily="34" charset="0"/>
              </a:rPr>
              <a:t>Cloud Providers</a:t>
            </a:r>
          </a:p>
        </p:txBody>
      </p:sp>
      <p:pic>
        <p:nvPicPr>
          <p:cNvPr id="1026" name="Picture 2" descr="Magic Quadrant for Cloud Infrastructure and Platform Services">
            <a:extLst>
              <a:ext uri="{FF2B5EF4-FFF2-40B4-BE49-F238E27FC236}">
                <a16:creationId xmlns:a16="http://schemas.microsoft.com/office/drawing/2014/main" id="{6493884B-C2F2-C24D-90FB-588DA7578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820" y="1066800"/>
            <a:ext cx="4932360" cy="512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56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19246</TotalTime>
  <Words>3648</Words>
  <Application>Microsoft Office PowerPoint</Application>
  <PresentationFormat>On-screen Show (4:3)</PresentationFormat>
  <Paragraphs>169</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DejaVu Sans</vt:lpstr>
      <vt:lpstr>Symbol</vt:lpstr>
      <vt:lpstr>Times New Roman</vt:lpstr>
      <vt:lpstr>Wingdings</vt:lpstr>
      <vt:lpstr>Office Theme</vt:lpstr>
      <vt:lpstr>ICS-Theme</vt:lpstr>
      <vt:lpstr>PowerPoint Presentation</vt:lpstr>
      <vt:lpstr>Outline</vt:lpstr>
      <vt:lpstr>IoT Devices Prediction</vt:lpstr>
      <vt:lpstr>PowerPoint Presentation</vt:lpstr>
      <vt:lpstr>PowerPoint Presentation</vt:lpstr>
      <vt:lpstr>Current Security Measures</vt:lpstr>
      <vt:lpstr>Digital Twins</vt:lpstr>
      <vt:lpstr>Current State</vt:lpstr>
      <vt:lpstr>Cloud Providers</vt:lpstr>
      <vt:lpstr>Industry access control approaches</vt:lpstr>
      <vt:lpstr>Proposed Solution</vt:lpstr>
      <vt:lpstr>TBAC vs others</vt:lpstr>
      <vt:lpstr>Proposed system architecture</vt:lpstr>
      <vt:lpstr>PowerPoint Presentation</vt:lpstr>
      <vt:lpstr>Transformation from 5 to 6 Key-Value Pairs</vt:lpstr>
      <vt:lpstr>Results</vt:lpstr>
      <vt:lpstr>Future Directions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tithi</dc:creator>
  <cp:lastModifiedBy>Ravi Sandhu</cp:lastModifiedBy>
  <cp:revision>1529</cp:revision>
  <dcterms:modified xsi:type="dcterms:W3CDTF">2022-05-25T22:35:32Z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