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4"/>
  </p:notesMasterIdLst>
  <p:handoutMasterIdLst>
    <p:handoutMasterId r:id="rId15"/>
  </p:handoutMasterIdLst>
  <p:sldIdLst>
    <p:sldId id="392" r:id="rId6"/>
    <p:sldId id="393" r:id="rId7"/>
    <p:sldId id="394" r:id="rId8"/>
    <p:sldId id="402" r:id="rId9"/>
    <p:sldId id="395" r:id="rId10"/>
    <p:sldId id="398" r:id="rId11"/>
    <p:sldId id="396" r:id="rId12"/>
    <p:sldId id="400" r:id="rId13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 userDrawn="1">
          <p15:clr>
            <a:srgbClr val="A4A3A4"/>
          </p15:clr>
        </p15:guide>
        <p15:guide id="2" pos="19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149" d="100"/>
          <a:sy n="149" d="100"/>
        </p:scale>
        <p:origin x="168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3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1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401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902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992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551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534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055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282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1/17/2018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Challenge-Response Authentication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Lecture </a:t>
            </a:r>
            <a:r>
              <a:rPr lang="en-US" sz="2000" dirty="0" smtClean="0">
                <a:solidFill>
                  <a:schemeClr val="tx2"/>
                </a:solidFill>
              </a:rPr>
              <a:t>5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ravi.utsa@gmail.com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>
                <a:solidFill>
                  <a:srgbClr val="131F49"/>
                </a:solidFill>
              </a:rPr>
              <a:t>CS 5323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Challenge-Response Authentication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242790" y="1703529"/>
            <a:ext cx="1543050" cy="858838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HOST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072177" y="1778142"/>
            <a:ext cx="1579563" cy="784225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WORK</a:t>
            </a:r>
          </a:p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STATION</a:t>
            </a:r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3631227" y="1268554"/>
            <a:ext cx="2782888" cy="1865313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2727940" y="2176604"/>
            <a:ext cx="827087" cy="127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3631227" y="2189304"/>
            <a:ext cx="2782888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6490315" y="2189304"/>
            <a:ext cx="7016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4151927" y="1417779"/>
            <a:ext cx="171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NETWORK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3442315" y="4018104"/>
            <a:ext cx="28098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4251940" y="3433904"/>
            <a:ext cx="120491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User ID</a:t>
            </a: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3467715" y="4876942"/>
            <a:ext cx="27971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4075727" y="4268929"/>
            <a:ext cx="159226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Challenge</a:t>
            </a:r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3593127" y="5723079"/>
            <a:ext cx="254635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4075727" y="5138879"/>
            <a:ext cx="15938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272651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Challenge-Response Authentication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242790" y="1703529"/>
            <a:ext cx="1543050" cy="858838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HOST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072177" y="1778142"/>
            <a:ext cx="1579563" cy="784225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WORK</a:t>
            </a:r>
          </a:p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STATION</a:t>
            </a:r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3631227" y="1268554"/>
            <a:ext cx="2782888" cy="1865313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2727940" y="2176604"/>
            <a:ext cx="827087" cy="127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3631227" y="2189304"/>
            <a:ext cx="2782888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6490315" y="2189304"/>
            <a:ext cx="7016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4151927" y="1417779"/>
            <a:ext cx="171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NETWORK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3442315" y="4018104"/>
            <a:ext cx="28098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4251940" y="3433904"/>
            <a:ext cx="120491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User ID</a:t>
            </a: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3467715" y="4876942"/>
            <a:ext cx="27971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4075727" y="4268929"/>
            <a:ext cx="159226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Challenge</a:t>
            </a:r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3593127" y="5723079"/>
            <a:ext cx="254635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4075727" y="5138879"/>
            <a:ext cx="15938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Response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0814" y="4878346"/>
            <a:ext cx="2614936" cy="1015663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Vulnerable to man-in-the-middle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attacks</a:t>
            </a:r>
          </a:p>
        </p:txBody>
      </p:sp>
    </p:spTree>
    <p:extLst>
      <p:ext uri="{BB962C8B-B14F-4D97-AF65-F5344CB8AC3E}">
        <p14:creationId xmlns:p14="http://schemas.microsoft.com/office/powerpoint/2010/main" val="111922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Time Synchronized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242790" y="1703529"/>
            <a:ext cx="1543050" cy="858838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HOST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072177" y="1778142"/>
            <a:ext cx="1579563" cy="784225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WORK</a:t>
            </a:r>
          </a:p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STATION</a:t>
            </a:r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3631227" y="1268554"/>
            <a:ext cx="2782888" cy="1865313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2727940" y="2176604"/>
            <a:ext cx="827087" cy="127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3631227" y="2189304"/>
            <a:ext cx="2782888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6490315" y="2189304"/>
            <a:ext cx="7016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4151927" y="1417779"/>
            <a:ext cx="171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NETWORK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3442315" y="4018104"/>
            <a:ext cx="28098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4251940" y="3433904"/>
            <a:ext cx="120491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User ID</a:t>
            </a: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3467715" y="4876942"/>
            <a:ext cx="2797175" cy="0"/>
          </a:xfrm>
          <a:prstGeom prst="line">
            <a:avLst/>
          </a:prstGeom>
          <a:noFill/>
          <a:ln w="50800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550633" y="4268929"/>
            <a:ext cx="2657008" cy="37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Challenge = Time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3593127" y="5723079"/>
            <a:ext cx="254635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4075727" y="5138879"/>
            <a:ext cx="15938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Response</a:t>
            </a: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6437165" y="5517610"/>
            <a:ext cx="3059363" cy="37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One Time Password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76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Symmetric </a:t>
            </a: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Key Based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Line 3"/>
          <p:cNvSpPr>
            <a:spLocks noChangeShapeType="1"/>
          </p:cNvSpPr>
          <p:nvPr/>
        </p:nvSpPr>
        <p:spPr bwMode="auto">
          <a:xfrm flipH="1">
            <a:off x="5639881" y="3538182"/>
            <a:ext cx="27971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6247893" y="3028595"/>
            <a:ext cx="159226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Challenge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5803393" y="4657370"/>
            <a:ext cx="2544763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6285993" y="4160482"/>
            <a:ext cx="15938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Response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3131631" y="1807807"/>
            <a:ext cx="2582862" cy="3471863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261014" y="2082445"/>
            <a:ext cx="2351605" cy="37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Symmetric </a:t>
            </a: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Key</a:t>
            </a: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3344356" y="3301645"/>
            <a:ext cx="1643062" cy="658812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Encrypt</a:t>
            </a:r>
          </a:p>
        </p:txBody>
      </p:sp>
      <p:sp>
        <p:nvSpPr>
          <p:cNvPr id="35" name="Line 10"/>
          <p:cNvSpPr>
            <a:spLocks noChangeShapeType="1"/>
          </p:cNvSpPr>
          <p:nvPr/>
        </p:nvSpPr>
        <p:spPr bwMode="auto">
          <a:xfrm flipH="1">
            <a:off x="4949318" y="3538182"/>
            <a:ext cx="790575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4209543" y="2579332"/>
            <a:ext cx="0" cy="696913"/>
          </a:xfrm>
          <a:prstGeom prst="line">
            <a:avLst/>
          </a:prstGeom>
          <a:noFill/>
          <a:ln w="50800">
            <a:pattFill prst="narHorz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4184143" y="3998557"/>
            <a:ext cx="0" cy="596900"/>
          </a:xfrm>
          <a:prstGeom prst="line">
            <a:avLst/>
          </a:prstGeom>
          <a:noFill/>
          <a:ln w="50800">
            <a:pattFill prst="narHorz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4209543" y="4620857"/>
            <a:ext cx="1492250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4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Time Synchronized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5803393" y="4657370"/>
            <a:ext cx="2544763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6285993" y="4160482"/>
            <a:ext cx="15938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Response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3131631" y="1807807"/>
            <a:ext cx="2582862" cy="3471863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254620" y="2082445"/>
            <a:ext cx="2351605" cy="37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Symmetric </a:t>
            </a: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Key</a:t>
            </a: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3344356" y="3301645"/>
            <a:ext cx="1643062" cy="658812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Encrypt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5" name="Line 10"/>
          <p:cNvSpPr>
            <a:spLocks noChangeShapeType="1"/>
          </p:cNvSpPr>
          <p:nvPr/>
        </p:nvSpPr>
        <p:spPr bwMode="auto">
          <a:xfrm flipH="1">
            <a:off x="4949318" y="3538182"/>
            <a:ext cx="564242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4209543" y="2579332"/>
            <a:ext cx="0" cy="696913"/>
          </a:xfrm>
          <a:prstGeom prst="line">
            <a:avLst/>
          </a:prstGeom>
          <a:noFill/>
          <a:ln w="50800">
            <a:pattFill prst="narHorz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4184143" y="3998557"/>
            <a:ext cx="0" cy="596900"/>
          </a:xfrm>
          <a:prstGeom prst="line">
            <a:avLst/>
          </a:prstGeom>
          <a:noFill/>
          <a:ln w="50800">
            <a:pattFill prst="narHorz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4209543" y="4620857"/>
            <a:ext cx="1492250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4872164" y="2900544"/>
            <a:ext cx="837601" cy="37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Time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85993" y="1574613"/>
            <a:ext cx="2614936" cy="70788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Implicit challenge = Time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07104" y="5125286"/>
            <a:ext cx="1643570" cy="70788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One-Time Password</a:t>
            </a:r>
          </a:p>
        </p:txBody>
      </p:sp>
    </p:spTree>
    <p:extLst>
      <p:ext uri="{BB962C8B-B14F-4D97-AF65-F5344CB8AC3E}">
        <p14:creationId xmlns:p14="http://schemas.microsoft.com/office/powerpoint/2010/main" val="332481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Symmetric </a:t>
            </a: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Key Based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Line 3"/>
          <p:cNvSpPr>
            <a:spLocks noChangeShapeType="1"/>
          </p:cNvSpPr>
          <p:nvPr/>
        </p:nvSpPr>
        <p:spPr bwMode="auto">
          <a:xfrm flipH="1">
            <a:off x="5639881" y="3538182"/>
            <a:ext cx="27971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6247893" y="3028595"/>
            <a:ext cx="159226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Challenge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5803393" y="4657370"/>
            <a:ext cx="2544763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6285993" y="4160482"/>
            <a:ext cx="15938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Response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3131631" y="1807807"/>
            <a:ext cx="2582862" cy="3471863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120346" y="2082445"/>
            <a:ext cx="2612894" cy="426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sz="2800" b="1" kern="0" dirty="0">
                <a:solidFill>
                  <a:srgbClr val="131F49"/>
                </a:solidFill>
                <a:latin typeface="Arial" charset="0"/>
                <a:ea typeface="ＭＳ Ｐゴシック" charset="-128"/>
                <a:cs typeface="ＭＳ Ｐゴシック" charset="-128"/>
              </a:rPr>
              <a:t>Symmetric</a:t>
            </a: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Key</a:t>
            </a: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3344356" y="3301645"/>
            <a:ext cx="1643062" cy="658812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MAC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5" name="Line 10"/>
          <p:cNvSpPr>
            <a:spLocks noChangeShapeType="1"/>
          </p:cNvSpPr>
          <p:nvPr/>
        </p:nvSpPr>
        <p:spPr bwMode="auto">
          <a:xfrm flipH="1">
            <a:off x="4949318" y="3538182"/>
            <a:ext cx="790575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4209543" y="2579332"/>
            <a:ext cx="0" cy="696913"/>
          </a:xfrm>
          <a:prstGeom prst="line">
            <a:avLst/>
          </a:prstGeom>
          <a:noFill/>
          <a:ln w="50800">
            <a:pattFill prst="narHorz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4184143" y="3998557"/>
            <a:ext cx="0" cy="596900"/>
          </a:xfrm>
          <a:prstGeom prst="line">
            <a:avLst/>
          </a:prstGeom>
          <a:noFill/>
          <a:ln w="50800">
            <a:pattFill prst="narHorz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4209543" y="4620857"/>
            <a:ext cx="1492250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Asymmetric Key Based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Line 3"/>
          <p:cNvSpPr>
            <a:spLocks noChangeShapeType="1"/>
          </p:cNvSpPr>
          <p:nvPr/>
        </p:nvSpPr>
        <p:spPr bwMode="auto">
          <a:xfrm flipH="1">
            <a:off x="5639881" y="3538182"/>
            <a:ext cx="27971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6247893" y="3028595"/>
            <a:ext cx="159226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Challenge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5803393" y="4657370"/>
            <a:ext cx="2544763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6285993" y="4160482"/>
            <a:ext cx="15938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Response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3131631" y="1807807"/>
            <a:ext cx="2582862" cy="3471863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376106" y="2082445"/>
            <a:ext cx="1803378" cy="37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Private Key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3344356" y="3301645"/>
            <a:ext cx="1643062" cy="658812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Sign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5" name="Line 10"/>
          <p:cNvSpPr>
            <a:spLocks noChangeShapeType="1"/>
          </p:cNvSpPr>
          <p:nvPr/>
        </p:nvSpPr>
        <p:spPr bwMode="auto">
          <a:xfrm flipH="1">
            <a:off x="4949318" y="3538182"/>
            <a:ext cx="790575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4209543" y="2579332"/>
            <a:ext cx="0" cy="696913"/>
          </a:xfrm>
          <a:prstGeom prst="line">
            <a:avLst/>
          </a:prstGeom>
          <a:noFill/>
          <a:ln w="50800">
            <a:pattFill prst="narHorz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4184143" y="3998557"/>
            <a:ext cx="0" cy="596900"/>
          </a:xfrm>
          <a:prstGeom prst="line">
            <a:avLst/>
          </a:prstGeom>
          <a:noFill/>
          <a:ln w="50800">
            <a:pattFill prst="narHorz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4209543" y="4620857"/>
            <a:ext cx="1492250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9514</TotalTime>
  <Words>182</Words>
  <Application>Microsoft Office PowerPoint</Application>
  <PresentationFormat>Custom</PresentationFormat>
  <Paragraphs>95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</vt:lpstr>
      <vt:lpstr>Bitstream Charter</vt:lpstr>
      <vt:lpstr>Calibri</vt:lpstr>
      <vt:lpstr>Courier New</vt:lpstr>
      <vt:lpstr>ＭＳ Ｐゴシック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1144</cp:revision>
  <cp:lastPrinted>2016-01-14T23:49:42Z</cp:lastPrinted>
  <dcterms:created xsi:type="dcterms:W3CDTF">2010-02-19T20:53:39Z</dcterms:created>
  <dcterms:modified xsi:type="dcterms:W3CDTF">2018-01-17T21:28:38Z</dcterms:modified>
</cp:coreProperties>
</file>