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sldIdLst>
    <p:sldId id="256" r:id="rId2"/>
    <p:sldId id="257" r:id="rId3"/>
    <p:sldId id="262" r:id="rId4"/>
    <p:sldId id="261" r:id="rId5"/>
    <p:sldId id="263" r:id="rId6"/>
    <p:sldId id="264" r:id="rId7"/>
    <p:sldId id="258" r:id="rId8"/>
    <p:sldId id="260" r:id="rId9"/>
    <p:sldId id="259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0C407E80-185B-415F-87EE-FE3C53DF0F3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12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12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12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512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2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5136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3C84204-1E1B-4B9F-A1B2-D0C9FA0099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BD190-23DC-4684-A99D-5A3FB139A7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F8E78B-0E4E-4914-94A2-BC7C976E0D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21E5FD-6DC5-4657-8308-8182D56421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D369AB-6815-435E-A969-A84933BA96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B819DF-0051-44CF-97E7-9F49911792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EDE4A8-480F-46B4-8B71-A894E29975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D14A80-AB92-4760-A7DE-C4C74F6A8E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D91174-1A79-4F7B-9511-56B83ADE3B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6CB873-29F0-4F17-AB15-D2EC704E7B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D01A74-6A83-48BD-A000-002F8B3AF0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53C363E9-2C59-4392-8DB4-7B396020758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8E0B6C07-16B7-4C88-A7CF-F75999867626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Common Criteria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Ravi Sandhu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66727-9F76-4B4E-BC96-37FB593A7636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Common Criteria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International unification</a:t>
            </a:r>
          </a:p>
          <a:p>
            <a:pPr lvl="1">
              <a:lnSpc>
                <a:spcPct val="90000"/>
              </a:lnSpc>
            </a:pPr>
            <a:r>
              <a:rPr lang="en-US"/>
              <a:t>CC v2.1 is ISO 15408</a:t>
            </a:r>
          </a:p>
          <a:p>
            <a:pPr>
              <a:lnSpc>
                <a:spcPct val="90000"/>
              </a:lnSpc>
            </a:pPr>
            <a:r>
              <a:rPr lang="en-US"/>
              <a:t>Flexibility</a:t>
            </a:r>
          </a:p>
          <a:p>
            <a:pPr>
              <a:lnSpc>
                <a:spcPct val="90000"/>
              </a:lnSpc>
            </a:pPr>
            <a:r>
              <a:rPr lang="en-US"/>
              <a:t>Separation of </a:t>
            </a:r>
          </a:p>
          <a:p>
            <a:pPr lvl="1">
              <a:lnSpc>
                <a:spcPct val="90000"/>
              </a:lnSpc>
            </a:pPr>
            <a:r>
              <a:rPr lang="en-US"/>
              <a:t>Functional requirements</a:t>
            </a:r>
          </a:p>
          <a:p>
            <a:pPr lvl="1">
              <a:lnSpc>
                <a:spcPct val="90000"/>
              </a:lnSpc>
            </a:pPr>
            <a:r>
              <a:rPr lang="en-US"/>
              <a:t>Assurance requirements</a:t>
            </a:r>
          </a:p>
          <a:p>
            <a:pPr>
              <a:lnSpc>
                <a:spcPct val="90000"/>
              </a:lnSpc>
            </a:pPr>
            <a:r>
              <a:rPr lang="en-US"/>
              <a:t>Marginally successful so far</a:t>
            </a:r>
          </a:p>
          <a:p>
            <a:pPr lvl="1">
              <a:lnSpc>
                <a:spcPct val="90000"/>
              </a:lnSpc>
            </a:pPr>
            <a:r>
              <a:rPr lang="en-US"/>
              <a:t>v1 1996, v2 1998, widespread use 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1F0D5-F1DA-4BB1-A543-C02238CD5864}" type="slidenum">
              <a:rPr lang="en-US"/>
              <a:pPr/>
              <a:t>3</a:t>
            </a:fld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Common Criteria</a:t>
            </a:r>
          </a:p>
        </p:txBody>
      </p:sp>
      <p:pic>
        <p:nvPicPr>
          <p:cNvPr id="15364" name="Picture 4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219200" y="2286000"/>
            <a:ext cx="7126288" cy="3476625"/>
          </a:xfrm>
          <a:noFill/>
          <a:ln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BFB74-9526-48D8-9C48-B38071AFBC27}" type="slidenum">
              <a:rPr lang="en-US"/>
              <a:pPr/>
              <a:t>4</a:t>
            </a:fld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Class, Family, Component, Package</a:t>
            </a:r>
          </a:p>
        </p:txBody>
      </p:sp>
      <p:pic>
        <p:nvPicPr>
          <p:cNvPr id="13320" name="Picture 8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828800" y="2590800"/>
            <a:ext cx="5010150" cy="282892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6033-5523-4067-BBB0-D13AE6185590}" type="slidenum">
              <a:rPr lang="en-US"/>
              <a:pPr/>
              <a:t>5</a:t>
            </a:fld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Security Functional Requirements</a:t>
            </a:r>
          </a:p>
        </p:txBody>
      </p:sp>
      <p:pic>
        <p:nvPicPr>
          <p:cNvPr id="17413" name="Picture 5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71600" y="2895600"/>
            <a:ext cx="6694488" cy="169545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099DB-908C-4FA5-9198-9D0B37505D6E}" type="slidenum">
              <a:rPr lang="en-US"/>
              <a:pPr/>
              <a:t>6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Security Assurance Requirements</a:t>
            </a:r>
          </a:p>
        </p:txBody>
      </p:sp>
      <p:pic>
        <p:nvPicPr>
          <p:cNvPr id="20485" name="Picture 5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47800" y="3124200"/>
            <a:ext cx="6373813" cy="115252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C6F32-7076-43AB-A85D-43E23A1F61E6}" type="slidenum">
              <a:rPr lang="en-US"/>
              <a:pPr/>
              <a:t>7</a:t>
            </a:fld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Evaluation Assurance Levels (EALs)</a:t>
            </a:r>
          </a:p>
        </p:txBody>
      </p:sp>
      <p:pic>
        <p:nvPicPr>
          <p:cNvPr id="8196" name="Picture 4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191000" y="2590800"/>
            <a:ext cx="2524125" cy="2343150"/>
          </a:xfrm>
          <a:noFill/>
          <a:ln/>
        </p:spPr>
      </p:pic>
      <p:sp>
        <p:nvSpPr>
          <p:cNvPr id="8199" name="Line 7"/>
          <p:cNvSpPr>
            <a:spLocks noChangeShapeType="1"/>
          </p:cNvSpPr>
          <p:nvPr/>
        </p:nvSpPr>
        <p:spPr bwMode="auto">
          <a:xfrm flipH="1">
            <a:off x="2590800" y="3810000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 flipH="1">
            <a:off x="2590800" y="4419600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1447800" y="2971800"/>
            <a:ext cx="28146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/>
              <a:t>Security can be retrofitted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1447800" y="3962400"/>
            <a:ext cx="28146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/>
              <a:t>Security must be designed in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1447800" y="4572000"/>
            <a:ext cx="281463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/>
              <a:t>Impractical except for simplest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B03B8-87C4-4968-A0F1-F397DDC16F70}" type="slidenum">
              <a:rPr lang="en-US"/>
              <a:pPr/>
              <a:t>8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Evaluation Assurance Levels (EALs)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191000" y="2590800"/>
            <a:ext cx="2524125" cy="2343150"/>
          </a:xfrm>
          <a:noFill/>
          <a:ln/>
        </p:spPr>
      </p:pic>
      <p:sp>
        <p:nvSpPr>
          <p:cNvPr id="12292" name="Line 4"/>
          <p:cNvSpPr>
            <a:spLocks noChangeShapeType="1"/>
          </p:cNvSpPr>
          <p:nvPr/>
        </p:nvSpPr>
        <p:spPr bwMode="auto">
          <a:xfrm flipH="1">
            <a:off x="2590800" y="3200400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 flipH="1">
            <a:off x="2590800" y="4419600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447800" y="2895600"/>
            <a:ext cx="28146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/>
              <a:t>Black box evaluation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447800" y="3352800"/>
            <a:ext cx="28146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/>
              <a:t>Grey box evaluation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447800" y="4572000"/>
            <a:ext cx="28146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/>
              <a:t>White box evaluation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EC422-EB59-4864-A91C-1997D4290CA4}" type="slidenum">
              <a:rPr lang="en-US"/>
              <a:pPr/>
              <a:t>9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Evaluation Assurance Levels (EALs)</a:t>
            </a:r>
          </a:p>
        </p:txBody>
      </p:sp>
      <p:pic>
        <p:nvPicPr>
          <p:cNvPr id="10244" name="Picture 4"/>
          <p:cNvPicPr>
            <a:picLocks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514600" y="2667000"/>
            <a:ext cx="4057650" cy="244792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188</TotalTime>
  <Words>98</Words>
  <Application>Microsoft Office PowerPoint</Application>
  <PresentationFormat>On-screen Show (4:3)</PresentationFormat>
  <Paragraphs>33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Blends</vt:lpstr>
      <vt:lpstr>Common Criteria</vt:lpstr>
      <vt:lpstr>Common Criteria</vt:lpstr>
      <vt:lpstr>Common Criteria</vt:lpstr>
      <vt:lpstr>Class, Family, Component, Package</vt:lpstr>
      <vt:lpstr>Security Functional Requirements</vt:lpstr>
      <vt:lpstr>Security Assurance Requirements</vt:lpstr>
      <vt:lpstr>Evaluation Assurance Levels (EALs)</vt:lpstr>
      <vt:lpstr>Evaluation Assurance Levels (EALs)</vt:lpstr>
      <vt:lpstr>Evaluation Assurance Levels (EALs)</vt:lpstr>
    </vt:vector>
  </TitlesOfParts>
  <Company>GMU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Common Criteria</dc:title>
  <dc:creator>Ravi Sandhu</dc:creator>
  <cp:lastModifiedBy>utsa</cp:lastModifiedBy>
  <cp:revision>8</cp:revision>
  <dcterms:created xsi:type="dcterms:W3CDTF">2004-08-19T19:25:47Z</dcterms:created>
  <dcterms:modified xsi:type="dcterms:W3CDTF">2012-03-09T04:35:31Z</dcterms:modified>
</cp:coreProperties>
</file>