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2"/>
  </p:notesMasterIdLst>
  <p:handoutMasterIdLst>
    <p:handoutMasterId r:id="rId13"/>
  </p:handoutMasterIdLst>
  <p:sldIdLst>
    <p:sldId id="468" r:id="rId6"/>
    <p:sldId id="469" r:id="rId7"/>
    <p:sldId id="470" r:id="rId8"/>
    <p:sldId id="471" r:id="rId9"/>
    <p:sldId id="472" r:id="rId10"/>
    <p:sldId id="473" r:id="rId11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49">
          <p15:clr>
            <a:srgbClr val="A4A3A4"/>
          </p15:clr>
        </p15:guide>
        <p15:guide id="2" pos="20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A50021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976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-12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57" tIns="43329" rIns="86657" bIns="43329" numCol="1" anchor="t" anchorCtr="0" compatLnSpc="1">
            <a:prstTxWarp prst="textNoShape">
              <a:avLst/>
            </a:prstTxWarp>
          </a:bodyPr>
          <a:lstStyle>
            <a:lvl1pPr defTabSz="45756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57" tIns="43329" rIns="86657" bIns="43329" numCol="1" anchor="t" anchorCtr="0" compatLnSpc="1">
            <a:prstTxWarp prst="textNoShape">
              <a:avLst/>
            </a:prstTxWarp>
          </a:bodyPr>
          <a:lstStyle>
            <a:lvl1pPr algn="r" defTabSz="45756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57" tIns="43329" rIns="86657" bIns="43329" numCol="1" anchor="b" anchorCtr="0" compatLnSpc="1">
            <a:prstTxWarp prst="textNoShape">
              <a:avLst/>
            </a:prstTxWarp>
          </a:bodyPr>
          <a:lstStyle>
            <a:lvl1pPr defTabSz="45756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57" tIns="43329" rIns="86657" bIns="43329" numCol="1" anchor="b" anchorCtr="0" compatLnSpc="1">
            <a:prstTxWarp prst="textNoShape">
              <a:avLst/>
            </a:prstTxWarp>
          </a:bodyPr>
          <a:lstStyle>
            <a:lvl1pPr algn="r" defTabSz="45756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41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56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697" algn="l"/>
                <a:tab pos="1372684" algn="l"/>
                <a:tab pos="2057382" algn="l"/>
                <a:tab pos="2745372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3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56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697" algn="l"/>
                <a:tab pos="1372684" algn="l"/>
                <a:tab pos="2057382" algn="l"/>
                <a:tab pos="2745372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9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56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697" algn="l"/>
                <a:tab pos="1372684" algn="l"/>
                <a:tab pos="2057382" algn="l"/>
                <a:tab pos="2745372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9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56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697" algn="l"/>
                <a:tab pos="1372684" algn="l"/>
                <a:tab pos="2057382" algn="l"/>
                <a:tab pos="2745372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6976">
              <a:tabLst>
                <a:tab pos="680704" algn="l"/>
                <a:tab pos="1369341" algn="l"/>
                <a:tab pos="2054805" algn="l"/>
                <a:tab pos="2741854" algn="l"/>
              </a:tabLst>
            </a:pPr>
            <a:fld id="{0C137A8E-DCD0-4026-8679-7DAC59B2E3EE}" type="slidenum">
              <a:rPr lang="en-GB" smtClean="0"/>
              <a:pPr defTabSz="456976">
                <a:tabLst>
                  <a:tab pos="680704" algn="l"/>
                  <a:tab pos="1369341" algn="l"/>
                  <a:tab pos="2054805" algn="l"/>
                  <a:tab pos="2741854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3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638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6976">
              <a:tabLst>
                <a:tab pos="680704" algn="l"/>
                <a:tab pos="1369341" algn="l"/>
                <a:tab pos="2054805" algn="l"/>
                <a:tab pos="2741854" algn="l"/>
              </a:tabLst>
            </a:pPr>
            <a:fld id="{0C137A8E-DCD0-4026-8679-7DAC59B2E3EE}" type="slidenum">
              <a:rPr lang="en-GB" smtClean="0"/>
              <a:pPr defTabSz="456976">
                <a:tabLst>
                  <a:tab pos="680704" algn="l"/>
                  <a:tab pos="1369341" algn="l"/>
                  <a:tab pos="2054805" algn="l"/>
                  <a:tab pos="2741854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3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638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6976">
              <a:tabLst>
                <a:tab pos="680704" algn="l"/>
                <a:tab pos="1369341" algn="l"/>
                <a:tab pos="2054805" algn="l"/>
                <a:tab pos="2741854" algn="l"/>
              </a:tabLst>
            </a:pPr>
            <a:fld id="{0C137A8E-DCD0-4026-8679-7DAC59B2E3EE}" type="slidenum">
              <a:rPr lang="en-GB" smtClean="0"/>
              <a:pPr defTabSz="456976">
                <a:tabLst>
                  <a:tab pos="680704" algn="l"/>
                  <a:tab pos="1369341" algn="l"/>
                  <a:tab pos="2054805" algn="l"/>
                  <a:tab pos="2741854" algn="l"/>
                </a:tabLst>
              </a:pPr>
              <a:t>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3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638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6976">
              <a:tabLst>
                <a:tab pos="680704" algn="l"/>
                <a:tab pos="1369341" algn="l"/>
                <a:tab pos="2054805" algn="l"/>
                <a:tab pos="2741854" algn="l"/>
              </a:tabLst>
            </a:pPr>
            <a:fld id="{0C137A8E-DCD0-4026-8679-7DAC59B2E3EE}" type="slidenum">
              <a:rPr lang="en-GB" smtClean="0"/>
              <a:pPr defTabSz="456976">
                <a:tabLst>
                  <a:tab pos="680704" algn="l"/>
                  <a:tab pos="1369341" algn="l"/>
                  <a:tab pos="2054805" algn="l"/>
                  <a:tab pos="2741854" algn="l"/>
                </a:tabLst>
              </a:pPr>
              <a:t>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3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638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6976">
              <a:tabLst>
                <a:tab pos="680704" algn="l"/>
                <a:tab pos="1369341" algn="l"/>
                <a:tab pos="2054805" algn="l"/>
                <a:tab pos="2741854" algn="l"/>
              </a:tabLst>
            </a:pPr>
            <a:fld id="{0C137A8E-DCD0-4026-8679-7DAC59B2E3EE}" type="slidenum">
              <a:rPr lang="en-GB" smtClean="0"/>
              <a:pPr defTabSz="456976">
                <a:tabLst>
                  <a:tab pos="680704" algn="l"/>
                  <a:tab pos="1369341" algn="l"/>
                  <a:tab pos="2054805" algn="l"/>
                  <a:tab pos="2741854" algn="l"/>
                </a:tabLst>
              </a:pPr>
              <a:t>5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3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638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6976">
              <a:tabLst>
                <a:tab pos="680704" algn="l"/>
                <a:tab pos="1369341" algn="l"/>
                <a:tab pos="2054805" algn="l"/>
                <a:tab pos="2741854" algn="l"/>
              </a:tabLst>
            </a:pPr>
            <a:fld id="{0C137A8E-DCD0-4026-8679-7DAC59B2E3EE}" type="slidenum">
              <a:rPr lang="en-GB" smtClean="0"/>
              <a:pPr defTabSz="456976">
                <a:tabLst>
                  <a:tab pos="680704" algn="l"/>
                  <a:tab pos="1369341" algn="l"/>
                  <a:tab pos="2054805" algn="l"/>
                  <a:tab pos="2741854" algn="l"/>
                </a:tabLst>
              </a:pPr>
              <a:t>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3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94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2/13/2014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000" dirty="0" smtClean="0"/>
              <a:t>Virtualization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February 14, 2014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738438" y="4286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6393 </a:t>
            </a:r>
            <a:r>
              <a:rPr lang="en-US" sz="2800" smtClean="0">
                <a:solidFill>
                  <a:srgbClr val="131F49"/>
                </a:solidFill>
              </a:rPr>
              <a:t>Lecture 4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807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3" y="1587358"/>
            <a:ext cx="49149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013" y="3509798"/>
            <a:ext cx="55626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842820" y="5723822"/>
            <a:ext cx="3672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x86 ISA has problem instructions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4290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763" y="1911223"/>
            <a:ext cx="49911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8606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038" y="1179513"/>
            <a:ext cx="363855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3276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688" y="1355725"/>
            <a:ext cx="3143250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4769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788" y="1233919"/>
            <a:ext cx="7353732" cy="499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4045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10352</TotalTime>
  <Words>92</Words>
  <Application>Microsoft Office PowerPoint</Application>
  <PresentationFormat>Custom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1319</cp:revision>
  <cp:lastPrinted>2012-11-13T22:38:33Z</cp:lastPrinted>
  <dcterms:created xsi:type="dcterms:W3CDTF">2010-02-19T20:53:39Z</dcterms:created>
  <dcterms:modified xsi:type="dcterms:W3CDTF">2014-02-14T05:24:18Z</dcterms:modified>
</cp:coreProperties>
</file>