
<file path=[Content_Types].xml><?xml version="1.0" encoding="utf-8"?>
<Types xmlns="http://schemas.openxmlformats.org/package/2006/content-types">
  <Default Extension="glb" ContentType="model/gltf.binary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notesSlides/notesSlide4.xml" ContentType="application/vnd.openxmlformats-officedocument.presentationml.notesSlide+xml"/>
  <Override PartName="/ppt/ink/inkAction4.xml" ContentType="application/vnd.ms-office.inkAction+xml"/>
  <Override PartName="/ppt/notesSlides/notesSlide5.xml" ContentType="application/vnd.openxmlformats-officedocument.presentationml.notesSlide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notesSlides/notesSlide6.xml" ContentType="application/vnd.openxmlformats-officedocument.presentationml.notesSlide+xml"/>
  <Override PartName="/ppt/ink/inkAction8.xml" ContentType="application/vnd.ms-office.inkAction+xml"/>
  <Override PartName="/ppt/ink/inkAction9.xml" ContentType="application/vnd.ms-office.inkAction+xml"/>
  <Override PartName="/ppt/notesSlides/notesSlide7.xml" ContentType="application/vnd.openxmlformats-officedocument.presentationml.notesSlide+xml"/>
  <Override PartName="/ppt/ink/inkAction10.xml" ContentType="application/vnd.ms-office.inkAction+xml"/>
  <Override PartName="/ppt/ink/inkAction11.xml" ContentType="application/vnd.ms-office.inkAction+xml"/>
  <Override PartName="/ppt/notesSlides/notesSlide8.xml" ContentType="application/vnd.openxmlformats-officedocument.presentationml.notesSlide+xml"/>
  <Override PartName="/ppt/ink/inkAction12.xml" ContentType="application/vnd.ms-office.inkAction+xml"/>
  <Override PartName="/ppt/notesSlides/notesSlide9.xml" ContentType="application/vnd.openxmlformats-officedocument.presentationml.notesSlide+xml"/>
  <Override PartName="/ppt/ink/inkAction13.xml" ContentType="application/vnd.ms-office.inkAction+xml"/>
  <Override PartName="/ppt/notesSlides/notesSlide10.xml" ContentType="application/vnd.openxmlformats-officedocument.presentationml.notesSlide+xml"/>
  <Override PartName="/ppt/ink/inkAction14.xml" ContentType="application/vnd.ms-office.inkAction+xml"/>
  <Override PartName="/ppt/notesSlides/notesSlide11.xml" ContentType="application/vnd.openxmlformats-officedocument.presentationml.notesSlide+xml"/>
  <Override PartName="/ppt/ink/inkAction15.xml" ContentType="application/vnd.ms-office.inkAction+xml"/>
  <Override PartName="/ppt/notesSlides/notesSlide12.xml" ContentType="application/vnd.openxmlformats-officedocument.presentationml.notesSlide+xml"/>
  <Override PartName="/ppt/ink/inkAction16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4" r:id="rId1"/>
  </p:sldMasterIdLst>
  <p:notesMasterIdLst>
    <p:notesMasterId r:id="rId22"/>
  </p:notesMasterIdLst>
  <p:handoutMasterIdLst>
    <p:handoutMasterId r:id="rId23"/>
  </p:handoutMasterIdLst>
  <p:sldIdLst>
    <p:sldId id="256" r:id="rId2"/>
    <p:sldId id="299" r:id="rId3"/>
    <p:sldId id="366" r:id="rId4"/>
    <p:sldId id="264" r:id="rId5"/>
    <p:sldId id="257" r:id="rId6"/>
    <p:sldId id="259" r:id="rId7"/>
    <p:sldId id="260" r:id="rId8"/>
    <p:sldId id="261" r:id="rId9"/>
    <p:sldId id="371" r:id="rId10"/>
    <p:sldId id="393" r:id="rId11"/>
    <p:sldId id="391" r:id="rId12"/>
    <p:sldId id="263" r:id="rId13"/>
    <p:sldId id="383" r:id="rId14"/>
    <p:sldId id="384" r:id="rId15"/>
    <p:sldId id="385" r:id="rId16"/>
    <p:sldId id="386" r:id="rId17"/>
    <p:sldId id="271" r:id="rId18"/>
    <p:sldId id="387" r:id="rId19"/>
    <p:sldId id="388" r:id="rId20"/>
    <p:sldId id="278" r:id="rId21"/>
  </p:sldIdLst>
  <p:sldSz cx="10080625" cy="7559675"/>
  <p:notesSz cx="9236075" cy="6950075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54" userDrawn="1">
          <p15:clr>
            <a:srgbClr val="A4A3A4"/>
          </p15:clr>
        </p15:guide>
        <p15:guide id="2" pos="284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3792" autoAdjust="0"/>
  </p:normalViewPr>
  <p:slideViewPr>
    <p:cSldViewPr snapToGrid="0">
      <p:cViewPr varScale="1">
        <p:scale>
          <a:sx n="114" d="100"/>
          <a:sy n="114" d="100"/>
        </p:scale>
        <p:origin x="1224" y="1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1752" y="-72"/>
      </p:cViewPr>
      <p:guideLst>
        <p:guide orient="horz" pos="2154"/>
        <p:guide pos="284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CB4EAB5-36C4-4DF8-B0B0-9C40C5AA8E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019" cy="347624"/>
          </a:xfrm>
          <a:prstGeom prst="rect">
            <a:avLst/>
          </a:prstGeom>
        </p:spPr>
        <p:txBody>
          <a:bodyPr vert="horz" lIns="90809" tIns="45405" rIns="90809" bIns="45405" rtlCol="0"/>
          <a:lstStyle>
            <a:lvl1pPr algn="l">
              <a:buClr>
                <a:srgbClr val="000000"/>
              </a:buClr>
              <a:buSzPct val="100000"/>
              <a:buFont typeface="Times New Roman" charset="0"/>
              <a:buNone/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996079-F825-4798-A8C0-64AF495DAD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31947" y="0"/>
            <a:ext cx="4002019" cy="347624"/>
          </a:xfrm>
          <a:prstGeom prst="rect">
            <a:avLst/>
          </a:prstGeom>
        </p:spPr>
        <p:txBody>
          <a:bodyPr vert="horz" wrap="square" lIns="90809" tIns="45405" rIns="90809" bIns="45405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/>
            </a:lvl1pPr>
          </a:lstStyle>
          <a:p>
            <a:pPr>
              <a:defRPr/>
            </a:pPr>
            <a:fld id="{18FD5A71-6886-4E84-B56A-EA0CA69AB4CA}" type="datetime1">
              <a:rPr lang="en-US" altLang="en-US" smtClean="0"/>
              <a:t>4/14/2020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A9858C-AFD4-4A70-9F4B-E0D248D996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601257"/>
            <a:ext cx="4002019" cy="347624"/>
          </a:xfrm>
          <a:prstGeom prst="rect">
            <a:avLst/>
          </a:prstGeom>
        </p:spPr>
        <p:txBody>
          <a:bodyPr vert="horz" lIns="90809" tIns="45405" rIns="90809" bIns="45405" rtlCol="0" anchor="b"/>
          <a:lstStyle>
            <a:lvl1pPr algn="l">
              <a:buClr>
                <a:srgbClr val="000000"/>
              </a:buClr>
              <a:buSzPct val="100000"/>
              <a:buFont typeface="Times New Roman" charset="0"/>
              <a:buNone/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008192-4FA2-4608-B85E-12F4B53F929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31947" y="6601257"/>
            <a:ext cx="4002019" cy="347624"/>
          </a:xfrm>
          <a:prstGeom prst="rect">
            <a:avLst/>
          </a:prstGeom>
        </p:spPr>
        <p:txBody>
          <a:bodyPr vert="horz" wrap="square" lIns="90809" tIns="45405" rIns="90809" bIns="45405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/>
            </a:lvl1pPr>
          </a:lstStyle>
          <a:p>
            <a:pPr>
              <a:defRPr/>
            </a:pPr>
            <a:fld id="{C8411590-B7EA-4064-A5DD-3DC29A7DBF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14T17:56:47.441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8953">
    <iact:property name="dataType"/>
    <iact:actionData xml:id="d0">
      <inkml:trace xmlns:inkml="http://www.w3.org/2003/InkML" xml:id="stk0" contextRef="#ctx0" brushRef="#br0">8688 5106 0,'25'0'159,"23"0"-153,-23 0 2,48 0-1,0 0 1,25 0 0,-25 0-2,74 0 3,-1-25 5,-48 25-6,97-24 0,0-1-4,-24 25 1,0 0 1,73 0 1,-25 0 0,50 0 2,-49 0-3,-25 0 4,-49 0-5,-121 0 3,-1 0-1,-146 0 129,49 25-129,-49-25 0,49 0 1,-49 0-1,24 0 1,25 0 0,24 0-1</inkml:trace>
    </iact:actionData>
  </iact:action>
  <iact:action type="add" startTime="10251">
    <iact:property name="dataType"/>
    <iact:actionData xml:id="d1">
      <inkml:trace xmlns:inkml="http://www.w3.org/2003/InkML" xml:id="stk1" contextRef="#ctx0" brushRef="#br0">8127 8916 0,'24'25'105,"74"24"-98,-25-25 1,0 25-1,74 0 1,48 24-1,49-24 1,0 0-1,-49-25 1,25 1-1,24 24 1,-97-49-1,97 24 1,-122-24-1,0 0 2</inkml:trace>
    </iact:actionData>
  </iact:action>
  <iact:action type="add" startTime="11047">
    <iact:property name="dataType"/>
    <iact:actionData xml:id="d2">
      <inkml:trace xmlns:inkml="http://www.w3.org/2003/InkML" xml:id="stk2" contextRef="#ctx0" brushRef="#br0">9323 12507 0,'24'0'52,"49"25"-38,1-25-6,72 24-1,0 1 1,-48-1-1,0 0 0,-1-24 1,-23 25 0,-1-25-1,0 0 1,25 24-1,-25 1 1,24-25 0,-23 24-1,-26-24 0</inkml:trace>
    </iact:actionData>
  </iact:action>
  <iact:action type="add" startTime="12298">
    <iact:property name="dataType"/>
    <iact:actionData xml:id="d3">
      <inkml:trace xmlns:inkml="http://www.w3.org/2003/InkML" xml:id="stk3" contextRef="#ctx0" brushRef="#br0">22575 4055 0,'-49'0'143,"-122"0"-120,-707 25-22,487-25 8,98 0-4,-24 0 3,24 0-1,-24 0 1,146 0-1,98 24 0,48 1 0,1-25 2,48 0 68</inkml:trace>
    </iact:actionData>
  </iact:action>
  <iact:action type="add" startTime="13364">
    <iact:property name="dataType"/>
    <iact:actionData xml:id="d4">
      <inkml:trace xmlns:inkml="http://www.w3.org/2003/InkML" xml:id="stk4" contextRef="#ctx0" brushRef="#br0">23624 9332 0,'-49'0'96,"1"0"-88,-74 24 0,-25 1 0,-97 23-1,0-23 0,0-1 1,-24 1-1,72 24 1,99-25-1,48 0 1,25-24 67,-1 0-68,-48 0 0,24 25 1,25-25 0,-1 0-1,50 0 136,-25-25-136</inkml:trace>
    </iact:actionData>
  </iact:action>
  <iact:action type="add" startTime="14504">
    <iact:property name="dataType"/>
    <iact:actionData xml:id="d5">
      <inkml:trace xmlns:inkml="http://www.w3.org/2003/InkML" xml:id="stk5" contextRef="#ctx0" brushRef="#br0">20452 13045 0,'-171'24'113,"73"-24"-106,1 25 0,-50-25 0,25 0 1,24 0 0,-48 0-1,48 0 1,-24 0-1,0 0 0,0 0 1,49 0-1,49 0 24,-98 24 20,48-24-43,26 0 0,-50 0 7,74 0-7,-1 0-7,147 0 147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14T19:50:45.965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97201">
    <iact:property name="dataType"/>
    <iact:actionData xml:id="d0">
      <inkml:trace xmlns:inkml="http://www.w3.org/2003/InkML" xml:id="stk0" contextRef="#ctx0" brushRef="#br0">7566 5521 0,'24'0'96,"25"0"-88,24-24 0,25 24-1,72-25 0,26 25 0,-25 0 1,-25-24 0,25 24-1,0 0 0,-98 0 1,0 0-1,0 0 2,-48 0-2,-1 0 1,1 0-1,-1 0 1,0 0-1,1 0 8,-1 0-8,-48 0 121,-1 0-113,-23 0-8,23 0 1,1 0 0,-50 0-1,1 0 0,-24 0 0,-50 0 2,25 0-2,-73 0 0,171 0 0,-1 0 1,-24 0 59,-48 24-59,-99 1-1,50-25 1,24 24 0,49-24-1,48 0 0,1 0 2</inkml:trace>
    </iact:actionData>
  </iact:action>
  <iact:action type="add" startTime="104693">
    <iact:property name="dataType"/>
    <iact:actionData xml:id="d1">
      <inkml:trace xmlns:inkml="http://www.w3.org/2003/InkML" xml:id="stk1" contextRef="#ctx0" brushRef="#br0">3929 10651 0,'25'0'186,"-1"0"-177,25 0-2,0 0 0,-1 0 1,1 0 0,24 0-1,25 0 1,-25 0-1,1 0 0,23 0 1,-24 0-1,1 0 1,-50 0 0,25 0-1,-25 0 1,1 0-2,23 0 2,1 0 7,0 0-7,-25 0-1,25 0 1,0 0-1,-25 0 1,1 0-1</inkml:trace>
    </iact:actionData>
  </iact:action>
  <iact:action type="add" startTime="106201">
    <iact:property name="dataType"/>
    <iact:actionData xml:id="d2">
      <inkml:trace xmlns:inkml="http://www.w3.org/2003/InkML" xml:id="stk2" contextRef="#ctx0" brushRef="#br0">3685 13582 0,'25'0'194,"-1"25"-179,25-25-8,0 0 1,-1 24-1,50-24 1,0 0-1,-25 0 1,24 0 0,-23 24-1,-26-24 1,-23 0-1,-1 0 0,1 0 8,48 25 113,0-25-121,-24 0 2,0 0-3,0 0 2,-25 0 7,25 0 226,0 0-234,24-25 2,0 25-2,0 0 1,-48 0-2</inkml:trace>
    </iact:actionData>
  </iact:action>
  <iact:action type="add" startTime="108151">
    <iact:property name="dataType"/>
    <iact:actionData xml:id="d3">
      <inkml:trace xmlns:inkml="http://www.w3.org/2003/InkML" xml:id="stk3" contextRef="#ctx0" brushRef="#br0">9030 12190 0,'24'0'141,"25"0"-133,24 0-1,25 0 1,0 0 0,24 0 0,24 0-1,-24 0 0,-49 0 1,-24 0 0,0 0-1,0 0-1,-25 0 2,25 0 0,-25 0 0,50 0-1</inkml:trace>
    </iact:actionData>
  </iact:action>
  <iact:action type="add" startTime="115537">
    <iact:property name="dataType"/>
    <iact:actionData xml:id="d4">
      <inkml:trace xmlns:inkml="http://www.w3.org/2003/InkML" xml:id="stk4" contextRef="#ctx0" brushRef="#br0">18524 13704 0,'24'0'211,"0"0"-204,1 0 1,-1 0 0,25 0-2,-25 0 2,25 0-1,-24 0 1,23 0-1,-23 0 1,-1 0-1,25 0 1,-25 0 0,25 0-1,-24 0 0,-1 0 1,0 0-1,25 0 1,-24 0 7,24 0 187,-1 0-194</inkml:trace>
    </iact:actionData>
  </iact:action>
  <iact:action type="add" startTime="117563">
    <iact:property name="dataType"/>
    <iact:actionData xml:id="d5">
      <inkml:trace xmlns:inkml="http://www.w3.org/2003/InkML" xml:id="stk5" contextRef="#ctx0" brushRef="#br0">18987 8403 0,'25'0'246,"-1"0"-238,25 0 7,0 0-7,-25 0-1,25 0 8,0 0-7,24 0 0,0 0-1,-24 0 0,0 0 1,-25 0-1,1 0 1,-1 0 6,0 0 32,25 0-39,24 0 1,-24 0-1,0 0 1,-25 0-1,1 0 8,-1 0 1</inkml:trace>
    </iact:actionData>
  </iact:action>
  <iact:action type="add" startTime="140198">
    <iact:property name="dataType"/>
    <iact:actionData xml:id="d6">
      <inkml:trace xmlns:inkml="http://www.w3.org/2003/InkML" xml:id="stk6" contextRef="#ctx0" brushRef="#br0">8322 18541 0,'49'0'172,"0"0"-163,0 0-3,-1 0 1,26 0 2,23 0-2,-72 0 0,48 0 1,0 0 0,25 0-1,-1 0 1,74 0-1,-49 0 0,49 0 2,-25 0-2,-48 0-1,24 0 2,-49 0 1,1 0-2,-26 0 1,1 0-1,0 0 60,24 0-59,-24 0-1,0 0 0,24 0 1,0 0-1,-48 0 2,23 0-2,-23 0 0,-1 0 1,1 0 43,23 0-42,1 0-3,0 0 3,24 0-2,1 0 2,23 0-3,-24 0 1,25 0 2,-49 0-2,24 0 0,-49 0 0,25 0 1,-24 0-1,-1 0 2,25 0-3,-25 0 9,1 0 8,-1 0-14,25 0-2,0 0 4,-1 0-4,26 0 1,-1 0-1,25 0 0,24 0 0,-74 0 3,26 0-3,-50 0 0,25 0 1,-25 0-1,1 0 41,23 0-47,1 0 7,49 0-1,-49 0 0,48 0 0,-48 0 1,24 0-1,-24 0 1,-24 0-1,97 0 92,-74 0-92,50 0 0,0 0 0,-50 0 2,1 0 1,0 0-2,-25 0 70,123 0-63,-1 0-14,-24 0 7,122 24-2,-122 1 3,49-1-3,-98-24 3,1 0-1,-25 0 0,-25 0-1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14T19:50:45.965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54604">
    <iact:property name="dataType"/>
    <iact:actionData xml:id="d0">
      <inkml:trace xmlns:inkml="http://www.w3.org/2003/InkML" xml:id="stk0" contextRef="#ctx0" brushRef="#br0">4491 12190 0,'24'0'210,"0"0"-203,25 0 8,-24 0 0,-1-25 0,0 25 0,1 0-8,-1 0 46,25 0-45,-25 0-1,25-24 0,-24 24 1,-1 0-1,0 0 8,1 0 38,-1 0-46,1 0 1,-1 0-1,0 0 158,25 0-164,24 0 0,-24 0 6,-24 0-1,23 0 2,-23 0-1,-1 0 1,-48 0 344,-1 0-345,-23 0 2,-1 0-2,0 0 0,25 0 0,-1 0 1,1 0 0,-1 0 68,-72 0-68,24 0-3,24 0 3,-24 0 0,48 0-1,1 0 1,-49 0 97,48 0-96,-24 0-4,1 0 3,23 0 8,1 0 178,-220 0-172,-122 0-21,-1-49 1,99 25 3,219-1 3</inkml:trace>
    </iact:actionData>
  </iact:action>
  <iact:action type="add" startTime="60986">
    <iact:property name="dataType"/>
    <iact:actionData xml:id="d1">
      <inkml:trace xmlns:inkml="http://www.w3.org/2003/InkML" xml:id="stk1" contextRef="#ctx0" brushRef="#br0">10616 12336 0,'25'0'187,"23"0"-178,26 0-3,-1 0 2,25 0-1,-1 0 1,-24 0-1,25 0 1,0 0-1,-1 0 1,-24 0 0,25 0-1,-49 0 1,24 0-1,0 0 0,1 0 1,23 0-1,1 0 1,48 0 0,1 0-1,72 0 0,-97 0 2,49 25-3,-49-25 2,-24 0-1,-25 0 1,0-25-1,-48 25 8,23 0 30,26 0-37,-26 0-1,-23 0 1,48 0-1,-24 0 1,0 0-1,-25 0 2,1 0 110</inkml:trace>
    </iact:actionData>
  </iact:action>
  <iact:action type="add" startTime="68366">
    <iact:property name="dataType"/>
    <iact:actionData xml:id="d2">
      <inkml:trace xmlns:inkml="http://www.w3.org/2003/InkML" xml:id="stk2" contextRef="#ctx0" brushRef="#br0">20964 12263 0,'25'0'240,"-1"0"-233,0 0 2,25 24 6,-24-24-1,-1 0-6,25 0 6,24 0-6,25 0 2,-1 25-5,1-1 3,-49-24-1,-1 0 1</inkml:trace>
    </iact:actionData>
  </iact:action>
  <iact:action type="add" startTime="70932">
    <iact:property name="dataType"/>
    <iact:actionData xml:id="d3">
      <inkml:trace xmlns:inkml="http://www.w3.org/2003/InkML" xml:id="stk3" contextRef="#ctx0" brushRef="#br0">23453 12263 0,'49'0'293,"-24"0"-285,48 0-2,25 0 3,24 0-3,-25 0 2,-24 0-1,1 0 1,-1 0 0,0 0 0,-24 0-2,0 0 2,-1-24 0,-23 24-1,-1 0 0,25 0 1,24 0-1,25 0 1,48 0-1,25 0 1,24 0 1,-24 48-3,-24-48 1,-25 25 1,-73-25-1,-25 0 1,0 0 51,1 0-51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14T19:50:45.965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63028">
    <iact:property name="dataType"/>
    <iact:actionData xml:id="d0">
      <inkml:trace xmlns:inkml="http://www.w3.org/2003/InkML" xml:id="stk0" contextRef="#ctx0" brushRef="#br0">16815 5887 0,'25'0'397,"-1"0"-382,0 0-8,1 0 1,-1 0-1,1 0 3,23 0-5,-23 0 10,-1 0-8,1 0 2,-1 0-1,0 0-1,1 0 0,-1 0 120,1 0-119,48 0-1,-24 0 0,0 0 1,-1 0-1,1 0 1,24 0-1,1 0 2,-1 0-2,-24 0 0,-1 0 8,-23 0-7,-1 0 7,25 0 149,-25 0-155,1-24-3,24 24 2,-25 0-1,25 0 1,-25 0-1,25 0 1,24 0-1,-48 0 1,24 0 7,-25 0 2,0 0 56,1 0-65,-1-24-1,25 24 0,0 0 10,-25 0-11,1-25 2,-1 25-1,25 0 83,0 0-83,24 0 1,0 0-1,-24 0 2,0 0-3,-1 0 4,1 0-4,0 0 1,-25 0 2,1 0-3,-1 0 1,1 0 76,24 0-76,-25 0 1,0-24-1,1 24 9,-1 0 6,98 0 15,0 0-28,122 0-3,-49 0 3,50 0-3,23 0 4,-122 0-4,50 0 3,-74 0-3,-25 0 1,-48 0 3,0 0-4</inkml:trace>
    </iact:actionData>
  </iact:action>
  <iact:action type="add" startTime="68946">
    <iact:property name="dataType"/>
    <iact:actionData xml:id="d1">
      <inkml:trace xmlns:inkml="http://www.w3.org/2003/InkML" xml:id="stk1" contextRef="#ctx0" brushRef="#br0">25503 5863 0,'25'0'233,"-1"0"-212,1 0-14,-1 0 1,25 0 7,0 0-8,-25 0 1,25 0-1,0 0 8,0 0-13,-1 0 4,1 0 3,0 0-2,0 0 0,-25 0 7,1 0-6,23 0-1,1 0 1,-24 0-1,-1 0 1,0 0-1,1 0 1,-1 0-1,1 0 2,-1 0-3,0 0 71,25 0-72,-24 0 4</inkml:trace>
    </iact:actionData>
  </iact:action>
  <iact:action type="add" startTime="72838">
    <iact:property name="dataType"/>
    <iact:actionData xml:id="d2">
      <inkml:trace xmlns:inkml="http://www.w3.org/2003/InkML" xml:id="stk2" contextRef="#ctx0" brushRef="#br0">5491 7524 0,'25'0'277,"-1"0"-262,0 0-8,1 0 8,-1 0 75,1 0-75,-1 0 1,0 0-16,25 0 15,-24 0-8,23 0 7,-23 0 2,-1 0 120,1 0-130,23 0 1,-23 0 3,-1 0-5,1 0 3,23 0 0,-23 0 7,-1 0 128,1 0-136,23 0 1,1 0-1,24 0 0,-24 0 1,49 0-1,-49 0 1,0 0-1,-25 0 10</inkml:trace>
    </iact:actionData>
  </iact:action>
  <iact:action type="add" startTime="77240">
    <iact:property name="dataType"/>
    <iact:actionData xml:id="d3">
      <inkml:trace xmlns:inkml="http://www.w3.org/2003/InkML" xml:id="stk3" contextRef="#ctx0" brushRef="#br0">13667 4910 0,'0'25'241,"0"-1"-235,0 1 9,0-1 15,0 0-6,0 1-18,-24-1 2,24 1 7,0-1 0,0 1-8,0-1 9,0 0-2,0 1 11,0-1-5,0 1-3,0 24-4,0-25 2,0 0-8,0 1 1,0-1-1,0 1 9,0-1-2,0 1 2,0-1 6,0 0 69,0 1-76,0-1-14,0 1 4,0-1 13,0 1-5,0-1-6,0 0 16,0 1-8,0-1 7,0 1-7,0-1 0,0 1 8,0-1-16,0 25 1,0-25-1,0 1 0,0 24 2,-25-25-2,25 0 1,0 25-1,0-24 2,0-1-2,0 1-1,0-1 9,0 0 61,0 1-60,0-1-8,0 1 88,0-1-90,0 25 2,0-25 8,0 1 51,0 72-52,0-72-6,0 24-2,0 0 0,0 24 2,0-49 6</inkml:trace>
    </iact:actionData>
  </iact:action>
  <iact:action type="add" startTime="89713">
    <iact:property name="dataType"/>
    <iact:actionData xml:id="d4">
      <inkml:trace xmlns:inkml="http://www.w3.org/2003/InkML" xml:id="stk4" contextRef="#ctx0" brushRef="#br0">13789 2883 0,'24'0'84,"1"0"-71,-1 0-5,1 0 0,-1 0-1,0 24 1,1-24-1,-1 0 2,49 0-2,1 0 1,23 0-1,25 0 1,49 25-1,24-25 2,-24 0-2,73 24 1,0-24 0,0 0-2,98 24 3,-25-24-2,1 0 1,-50 25-1,-24-25 1,25 0 0,-1 0 1,-97 0-2,24 0 6,-73-25-12,49-23 3,24 48 9,25-123-5,-25 99-3,0 24 3,1-24 1,-1 24-5,122 0 6,49 0-3,25 0-2,72 0 1,74 0 3,0 0 0,-73 0-1,-122 0-2,48 0 0,-73 0 3,-48 0 0,-74-25-2,-73 1-2,0-1 9,-98 1-13,50 24 7,-50-25 4,0 1-5,74 24 63,-49 0-69,49-24 8,48-1 0,25 1 1,-98 24-9,98-49 8,195 0 6,-293 25-1,0 24-4,-24 0-4</inkml:trace>
    </iact:actionData>
  </iact:action>
</iact:actions>
</file>

<file path=ppt/ink/inkAction1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14T19:50:45.965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23178">
    <iact:property name="dataType"/>
    <iact:actionData xml:id="d0">
      <inkml:trace xmlns:inkml="http://www.w3.org/2003/InkML" xml:id="stk0" contextRef="#ctx0" brushRef="#br0">10128 5887 0,'0'25'60,"0"-1"-52,0 1-1,0 24 8,0 97-7,0 1-1,0-25 1,0-49-1,0 25 1,0-25 0,0 25-1,0-1 0,0 1 0,0 24 2,0-73-2,0 49 0,0 0 1,0-25-1,0 25 2,0-25-3,0-24 3,0 24-3,-24-24 1,-1 97 1,1-23 0,24 23-1,-24-24 1,24 49-1,-25-49 1,25-48 0,0-50-2</inkml:trace>
    </iact:actionData>
  </iact:action>
  <iact:action type="add" startTime="25811">
    <iact:property name="dataType"/>
    <iact:actionData xml:id="d1">
      <inkml:trace xmlns:inkml="http://www.w3.org/2003/InkML" xml:id="stk1" contextRef="#ctx0" brushRef="#br0">14399 3811 0,'0'24'277,"24"1"-269,-24-1 7,0 1-8,0 48 0,0-24 4,0 24-7,25 25 4,-25 0-1,0 24 1,24 0 0,50 24-1,-74-23 0,0-26 1,0 1 0,0 49-1,0-25 1,0-25-1,0 50 0,0-25 1,0-49-1,0 25 1,0-25-1,0 25 1,0 0-1,0 0 1,0-25 0,0-24 0,0 48-2,0 25 2,0-73 0,0 0-1,0 0 0,0 24 1,0-48 0,0-1-1</inkml:trace>
    </iact:actionData>
  </iact:action>
  <iact:action type="add" startTime="32252">
    <iact:property name="dataType"/>
    <iact:actionData xml:id="d2">
      <inkml:trace xmlns:inkml="http://www.w3.org/2003/InkML" xml:id="stk2" contextRef="#ctx0" brushRef="#br0">10275 13094 0,'24'0'296,"0"0"-223,1 0-66,24 0 1,-1 0-1,26 0 1,-1 0-1,24 0 1,1 0 0,-25 0-1,-24 0 1,24 0-1,25 0 0,-25 0 1,-24 0 0,24 0 15,-24 0-22,0 0 2,-25 0 2,1 0 3,23 0 0,1 0-1,-24 0 0,-1 0-1,0 0 9</inkml:trace>
    </iact:actionData>
  </iact:action>
  <iact:action type="add" startTime="34039">
    <iact:property name="dataType"/>
    <iact:actionData xml:id="d3">
      <inkml:trace xmlns:inkml="http://www.w3.org/2003/InkML" xml:id="stk3" contextRef="#ctx0" brushRef="#br0">18572 13069 0,'49'0'269,"24"0"-265,-48 0 2,48 0 3,-24 0 4,0-24-12,24 24 4,-49 0 3,25 0 2,-25 0-4,1 0 63,-1 0-63,25-25 1,0 25 1,-25 0-2,25 0 2,-24 0 6,-1 0-5,0 0 58,25 0-60,122 0 1,-73 0-1,-25 0 1,-24 0-1,-25 0 1,0 0 0,-24-24-2</inkml:trace>
    </iact:actionData>
  </iact:action>
  <iact:action type="add" startTime="54806">
    <iact:property name="dataType"/>
    <iact:actionData xml:id="d4">
      <inkml:trace xmlns:inkml="http://www.w3.org/2003/InkML" xml:id="stk4" contextRef="#ctx0" brushRef="#br0">11324 4422 0,'24'0'285,"1"0"-263,-1 0-6,1 0-2,-1 0-6,25 0-1,24 24 1,-24-24-1,48 0 1,-23 0 0,-1 0-1,-24 0 1,24 25-1,-24-25 1,-25 0 60,74 0-62,170 0 2,-170 0-1,97 0 0,-73 0 2,-24 0-3,-25 0 2,-97 0 427,-1 0-427,-48 0 0,24 24 1,0-24-4,1 0 19,-1 24-10,0-24-7,0 25 9,25-25-14,-1 0 3,-48 24 2,24-24 1,-24 0-1,24 25 1,-24-25-1,0 24 1,-25 1-1,25-25 0,-73 0 3,48 0-3,-24 0-1,0 0 2,49 0-1,24 0 1,24 0 105,1 48-106,0-48 1,72 0 171,26 25-171,-26-25-1,1 0 1,0 24 0,-25-24 29,25 0-22,0 0-8,0 0 1,97 0-1,147 25 2,171 24-2,97 24 1,-48 25 1,-196-50-4,-49 26 3,-121-74 0,-49 24-2,-1-24 2,-170 0 52,-25 25-53,1 23 1,-50-23-1,-24 24 1,98-25 0,0 1 2,24-25-5,0 24 2,25-24 0,0 0 1,-50 0 0,1 0-1,24 0 1,-24 0-1,24 0 2,-24 0-3,49 0 1,-25 0 1,-24 0 1,-25 0-3,0 0 1,1 0 2,-74 24-3,24-24 2,25 25-1,49-1 1,0-24-1,49 0 1,-25 0 188,-854 171-189,-635-24 0,440 48 1,0 25-1,439-49 3,317-73-3,220-49-2,244-98 18,147-49-16,414-122 2,415-73 0,-73 171-4,147-73 2,-538 97 1,-292 0 0,-147 49-1,-122 49 2,-73-24 105,25 24-108,-1-25 0,1 1 2,23-25 0,26 25-1,-1 24 0,0-49 1,25 24 0,-25 25-1,-24-24 0,-25 24 24,-24-24 96,-24 24-113</inkml:trace>
    </iact:actionData>
  </iact:action>
</iact:actions>
</file>

<file path=ppt/ink/inkAction1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14T19:50:45.965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3946">
    <iact:property name="dataType"/>
    <iact:actionData xml:id="d0">
      <inkml:trace xmlns:inkml="http://www.w3.org/2003/InkML" xml:id="stk0" contextRef="#ctx0" brushRef="#br0">11104 5668 0,'74'24'233,"-1"-24"-228,0 49 3,25-25-1,-1-24 0,-24 25 1,1-25 0,-50 0 0,0 0-1,1 0 53,48 0-53,0 0 1,-24 0 0,-24 0-2,-1 0 2,0 0-1,50 0 62,48 0-63,-25 0 2,-48 0 0,24 0 0,-24 0 0</inkml:trace>
    </iact:actionData>
  </iact:action>
  <iact:action type="add" startTime="6742">
    <iact:property name="dataType"/>
    <iact:actionData xml:id="d1">
      <inkml:trace xmlns:inkml="http://www.w3.org/2003/InkML" xml:id="stk1" contextRef="#ctx0" brushRef="#br0">1196 6522 0,'0'25'224,"0"-1"-216,-25 25 7,25-24 1,0-1-10,0 25 2,0-25 0,0 25-1,0 0 0,0 24 1,0-48 0,0 24-1,-24-25 3,24 25-5,-24 0 2,24 0 1,0 24-1,0-24 1,0 24-1,-25 0 1,25-24 0,0 0-1,0 0 0,-24 0 1,24 0-1,0-1 1,-25 1-1,25 25 1,0-50-1,0 25 8,0-25-7,0 1 0,0-1-1,0 25 0,-24-49 1,24 49-1,0-25 8,0 25-7,0 0-1,0 0 2,0-25-3,0 25 3,0 0-3,0 0 4,0-25 3,0 1 3,0-1-10,0 1 2,0 23 7,0-23-6,0 24-2,0 0 0,0 24 0,0-49 1,0 50-1,0-26 0,0 26 1,0-25-1,0-1 1,0 1-1,0-24 1,0 24-1,0 24 1,0-24-1,0-25 1,0 1 0,0 23-2,0-23 3,0-1-2,0 1 0,0-1 1,0 1-1,0-1 1,0 0-1,0 1 2,0-1-3,0 1 4,0-1-5,0 25 3,0-25 1,0 25 4,0-24-5,0-1-1,0 25 2,0-25-2,0 25 0,0 49 1,0-74-1,0 50 3,0-25-5,0-1 2,0 26 1,0-1-1,0 0 8,24-24-7,-24 0 0,0 0-1,0 0 0,0 24 1,0 0 0,0-24-1,0 0 1,0-25-1,0 25 1,0 0-1,0 24 2,0-24-4,0 0 4,0-25-2,0 1 1,0-1 0,0 1-1,0 24 0,0-1 1,0 1 0,0 0-2,0 24 2,0-24 0,0 98-1,0-98 2,0 0-1,0 24-3,0-49 3,0 25 1,0-24-2,0-1 0,0 0 1,0 1-1,0-1 0,0 25 0,0 24 1,0-24-1,0 25 1,0-26 0,0 1 0,0 25-2,0 23 2,0-23-1,0-1 1,0 25 0,0-1-1,0 1 1,0-25-1,0 1 2,0 48-3,0-73 4,0-1-5</inkml:trace>
    </iact:actionData>
  </iact:action>
  <iact:action type="add" startTime="28695">
    <iact:property name="dataType"/>
    <iact:actionData xml:id="d2">
      <inkml:trace xmlns:inkml="http://www.w3.org/2003/InkML" xml:id="stk2" contextRef="#ctx0" brushRef="#br0">15400 4275 0,'0'25'329,"0"-1"-321,0 0 7,0 1-7,0-1-1,0 1 0,0 24 2,0-25-3,0 0 1,0 1 9,0-1 8,0 1 4,0-1-21,0 1 9,0 23-7,0-23 4,0 24-5,0 0 8,0-25-10,0 25 2,0-25 0,0 1 1,0 24-3,0-25 8,0 0 78,0 25-79,0 0-5,0-24-1,0-1 1,0 0-1,0 25 1,0-24 0,0-1-1,0 25 1,0-25 7,0 1-9,0-1 10,0 1-1,0-1 0,0 1-8,0 23 8,0 1-7,0-24-1,0 24 11,0-25-5,0 0-7,0-48 250,0-25-249,0 0 1,0 25-1,0-1 0,0 1 9,0 0-13,0-1 5,0 1 40,0-1-40,0 1 1,0-1-3,0 1 9,0 0-7,0-25 1,0 24 49,0-24-50,0-48 7,0 72-14,0-48 6,0 0 0,-25-25 2,25 49-1,-24 0-1,24 0-1,0 1 3,0 23 169,0 1-147,0-1-23</inkml:trace>
    </iact:actionData>
  </iact:action>
  <iact:action type="add" startTime="41977">
    <iact:property name="dataType"/>
    <iact:actionData xml:id="d3">
      <inkml:trace xmlns:inkml="http://www.w3.org/2003/InkML" xml:id="stk3" contextRef="#ctx0" brushRef="#br0">17352 9796 0,'25'0'443,"-1"0"-435,0 0 14,1 0 0,-1 0-7,1 0-1,-1 0 2,25 0-8,-25 0-1,1 0 2,48 0-3,-49 0 1,25 0 1,-25 0-1,25 0 2,-24 0 5,-1 0-6,25 0 164,24 0-165,-24-25 1,24 25-1,-49 0 1,25 0-1,-24 0 1,24 0 0,-25 0 6,0 0 114,25 0-120,-24 0-1,-1 0 1,49 0-1,-48 0 0,23-24 0,-23 24 1,24 0-1,-25 0 9,0 0-9,1 0 53,24 0-52,48 0 0,1 0-2,-1 0 2,50 0 0,-25 0-1,49 0 1,-98 0-1,0 0 1,-24 24-1,-25-24 1,1 0-1,-1 0 46,74 0-46,97 25 1,0-1 0,-24 1-1,122-1 0,-24 1 1,23-25-1,-218 0 0,-26 0 2,-23 0-3</inkml:trace>
    </iact:actionData>
  </iact:action>
  <iact:action type="add" startTime="45255">
    <iact:property name="dataType"/>
    <iact:actionData xml:id="d4">
      <inkml:trace xmlns:inkml="http://www.w3.org/2003/InkML" xml:id="stk4" contextRef="#ctx0" brushRef="#br0">17377 12507 0,'24'0'209,"25"0"-201,-25 0-1,25 0 2,24 0-3,0 0 2,25 0 1,48 0-2,50 0 0,-74-24 0,49 24 0,-74 0 1,50 0 0,-50 0 0,-24 0-2,1 0 2,-1 0-1,0 0 1,0 0-1,-24 0 1,24 0-1,1 0 1,-26 0-1,26 0 2,-1 0-2,24 0 0,50 0 2,-50 24-3,1-24 1,-25 0 2,-24 25-3,-24-25 1,-1 0 2,0 0-2,1 0 60,-1 0-59,1 0 0,-1 0-1,0 0 2,25 0-3,-24 0 1,-1 0 121</inkml:trace>
    </iact:actionData>
  </iact:action>
  <iact:action type="add" startTime="56325">
    <iact:property name="dataType"/>
    <iact:actionData xml:id="d5">
      <inkml:trace xmlns:inkml="http://www.w3.org/2003/InkML" xml:id="stk5" contextRef="#ctx0" brushRef="#br0">14204 16025 0,'24'0'592,"1"0"-584,-1 0-1,25 0 181,-25 0-181,1 0 1,-1 0 14,0 0 83,1 0-98,-1 0 1,1 0 0,24-25 6,-1 25-5,-23 0-3,-1 0 10,1 0 66,-1 0-75,0 0 1,25 0-1,0 0 8,0 0-7,0 0-1,-25 0 1,0-24-1,1 24 1,-1 0 105,1 0-106,-1 0 0,0 0 17</inkml:trace>
    </iact:actionData>
  </iact:action>
  <iact:action type="add" startTime="59677">
    <iact:property name="dataType"/>
    <iact:actionData xml:id="d6">
      <inkml:trace xmlns:inkml="http://www.w3.org/2003/InkML" xml:id="stk6" contextRef="#ctx0" brushRef="#br0">17840 16025 0,'25'0'915,"48"0"-907,0 0-1,0 24 2,0-24-3,1 0 2,-25 0 1,-1 0-2,1 0-1,-24 0 2,-1 0 1,0 0-1,1 0-2,48 0 3,25 0-2,48 25-1,-48-25 1,-1 0 1,1 0 2,-25 0-4,0 0 1,-48 0 0,-1 0 233,171 0-233,74 0 1,73 0-1,-172 0 1,-72 0 1,-49 0-3</inkml:trace>
    </iact:actionData>
  </iact:action>
</iact:actions>
</file>

<file path=ppt/ink/inkAction1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14T19:50:45.965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4160">
    <iact:property name="dataType"/>
    <iact:actionData xml:id="d0">
      <inkml:trace xmlns:inkml="http://www.w3.org/2003/InkML" xml:id="stk0" contextRef="#ctx0" brushRef="#br0">27139 6425 0,'0'24'128,"0"1"-120,0 23-1,0 1 0,0 0 1,-25 0 0,25 0-1,-24 24 0,24-24 1,0 0 0,0 0-1,-25 0 2,25 24-3,0-24 1,0 24 3,0-24-5,0 0 2,0-25 2,0 25-1,0 0-2,0-25 1,0 50 4,0-26-6,0 26 2,0-1 1,0-24-1,0 24 1,0-48-1,0 48 2,0-24-2,0 24 1,0-24-2,0 24 3,0 25-3,0-49 2,0 24-1,0-24 0,0 0 2,0 0-2,0-25 2,0 49-3,0-24 3,0-24-3,-24 23 1,24-23 1,0 48-1,0-48 2,0-1-2,0 0 0,0 1 1,0 24 10,0 0-12,0 24 0,0 49 1,-24-24 1,-1 48-1,25-48 1,0 0-1,0-74 2,0 74-2,0-25 1</inkml:trace>
    </iact:actionData>
  </iact:action>
  <iact:action type="add" startTime="16786">
    <iact:property name="dataType"/>
    <iact:actionData xml:id="d1">
      <inkml:trace xmlns:inkml="http://www.w3.org/2003/InkML" xml:id="stk1" contextRef="#ctx0" brushRef="#br0">20354 17930 0,'24'0'261,"1"0"-253,24 0 0,-1 0-1,26 0 1,-1 0 7,-24 0-8,-25 0 1,25 0 0,0 0 6,-25 0 1,0 0-7,25 0-1,49 0 1,0 0 0,48 0 0,-24 0-2,0 0 4,0 0-5,-73 0 2,48 0 1,26 0-1,-50 0 1,24 0 0,-72 0 45,48 0-36,0 0-11,-48 0 1,48 0 1,24 0 0,1 0-1,-25 0-1,0 0 1,1 0 1,-25 0 1,24 0-3,0 0 9,0 0-13,25 0 4,-25 0 2,0 0-1,0 0 0,25 0 1,-25 0 0,0 0 0,1 0-1,-1 0 0,25-24 0,-25 24 1,-24 0-1,-1-25 1,26 25-1,-26 0 1,1-24 0,-24 24-1,23 0 1,1 0 0,24 0-1,-48 0 0,24 0 1,-1 0 0,26 0-1,-1 0-1,-24 0 3,24 0-3,0-24 3,0 24-3,-24 0 3,0 0-2,0 0 0,0 0 4,-1 0-7,-23 0 5,48 0-2,-49 0 2,1 0-3,-1 0 1,1 0 1,-1 0 0</inkml:trace>
    </iact:actionData>
  </iact:action>
  <iact:action type="add" startTime="28141">
    <iact:property name="dataType"/>
    <iact:actionData xml:id="d2">
      <inkml:trace xmlns:inkml="http://www.w3.org/2003/InkML" xml:id="stk2" contextRef="#ctx0" brushRef="#br0">23527 10749 0,'0'24'97,"-25"-24"-90,-24 49 1,25-25 0,-25 25 0,25-24 0,-1-1-1,-48 25 0,49-25 1,-25 25-1,25-25 1,-1 25-1,-24-24 0,25-1 0,-49 25 2,24-25-1,-24 25 1,24-24-5,-24-1 4,24-24 0,0 25-2,25-1 78,-50 0-76,1 25-2,49-49 2,-1 25 0,123-25 114,73 24-117,73 1 2,-49-25 2,49 24-1,-49-24-2,74 0 2,-49 24-2,48-24 2,-146 0 1,0 0-3,-73 0 2,-25 0 7,-48 0 383,-25-48-391,25 48 1,-1-25 0,25 1 89,-24-1-90,-1-24 0,1 1 1,0 23 1,-25 1-1,49-1 5,-25 25-6,1 0 61,24-49-60,-49 49-1,25-24 1,-25-25 1,0 0-3,-24 25 0,73-1 2,-24 25 128,-1-24 68,1 0-198,-74 24 1,-73-74 1,25 26 1,-1-1-4,1 0 4,0-24-2,121 48 2</inkml:trace>
    </iact:actionData>
  </iact:action>
</iact:actions>
</file>

<file path=ppt/ink/inkAction1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14T19:50:45.965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6876">
    <iact:property name="dataType"/>
    <iact:actionData xml:id="d0">
      <inkml:trace xmlns:inkml="http://www.w3.org/2003/InkML" xml:id="stk0" contextRef="#ctx0" brushRef="#br0">13545 3225 0,'49'0'300,"24"0"-292,-24 0-1,24 0 0,0 0 1,25 0-1,-49 0 1,-1 0 0,-23 0-1,24 0 2,-25 0 103,74 0-106,-50 0 3,26 0-3,23 0 2,1 0-1,24 0 1,-24 0 0,-50 0-1,-23 0 8,-1 0-8,1 0 53,48 0-52,-24 0-1,24 0 1,24 0 0,1 0-1,-49 0 1,48 0-1,1 0 8,-25 0-13,1 0 3,-26 0 3,1 0-1,-24 0 1,-1 0 1,0 0 42,25 0-44,49 0 1,-25 0 0,0 0-1,25 0 0,24 0 1,-24 0 0,-25 0-1,-49 0 0,49 0 1,-48 0-1,24 0 1,-1 0 8</inkml:trace>
    </iact:actionData>
  </iact:action>
  <iact:action type="add" startTime="25239">
    <iact:property name="dataType"/>
    <iact:actionData xml:id="d1">
      <inkml:trace xmlns:inkml="http://www.w3.org/2003/InkML" xml:id="stk1" contextRef="#ctx0" brushRef="#br0">10348 5985 0,'49'0'345,"24"0"-338,-24 0 1,24 0-1,-24 0 2,-1 0-3,-23 0 2,-1 0-1,1 0 23,48 0-22,0 0-1,-48 0 0,48 0 1,0 0-1,-49 0 1</inkml:trace>
    </iact:actionData>
  </iact:action>
  <iact:action type="add" startTime="35559">
    <iact:property name="dataType"/>
    <iact:actionData xml:id="d2">
      <inkml:trace xmlns:inkml="http://www.w3.org/2003/InkML" xml:id="stk2" contextRef="#ctx0" brushRef="#br0">16254 7939 0,'24'0'713,"1"0"-706,-1 0 1,0 0-1,1 0 128,48 0-128,0 0 0,-48 0 1,48 0-1,-24 0 1,-25 0-1,1 0 1,23 0 188,50 0-189,-49 0 0,0 0 1,-25 0-1,0 0 1</inkml:trace>
    </iact:actionData>
  </iact:action>
  <iact:action type="add" startTime="44574">
    <iact:property name="dataType"/>
    <iact:actionData xml:id="d3">
      <inkml:trace xmlns:inkml="http://www.w3.org/2003/InkML" xml:id="stk3" contextRef="#ctx0" brushRef="#br0">18524 10211 0,'0'25'233,"0"-1"-218,0 0-8,0 25 1,24 0-2,-24 0 2,0 0 0,0-25 0,0 25-1,0-24 1,0-1-2,0 0 3,0 1 6,0-1-8,0 1 1,0-1-1,0 25 0,0-25 1,0 25 0,0 0-1,0 24 0,0 1 1,0-26 0,0 26-1,0-25 0,0-1 0,0 1 1,0 0 0,0 0-1,0 0 1,0-25 7,0 1-14,0 24 5,0-25 9,0 0-7,0 1-1,0 24 3,0 0-5,0-1 4,0 1-3,0 25 1,0-50 2,0 25-2,0-25 1,0 25-1,0-24 0,0 48 1,0-49-1,0 50 1,0-26 0,0 26 0,0 23-2,0-23 2,0-1-1,0 25 1,0-49-1,0 24 0,24-24 1,-24 0-1,0-25 1,0 25 0,0-25 0,0 1-1,0 24 0,0 73 1,25 24-1,-1 25 1,1-49-1,23 25 1,-23-49-1,-1 48 9,-24-72-15,25 72 6,-25-121-1,0 23 2,0-23-1,24-25 1,-24 24-1,0 74 23,0-49-22,0 49-1,0-1 1,24-23-1,-24-1 1,0 0-1,25 25 1,-25 24 0,24 0 0,-24-49-2,0 1 2,0-25-1,0-1 0,0 1 1,0 24 0,0-24-1,0 49 1,0-25 8,0 25-15,0 24 6,0 25-1,0-74 3,0 25-3,0-1 1,0 1 1,0 0 0,0 0-1,0-25 1,25 0 1,-25-24-4,0 0 4,24 0-3,-24 0 69,0-25-67,0 0-1,0 1 1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14T17:56:47.441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  <inkml:brush xml:id="br1">
      <inkml:brushProperty name="width" value="0.08819" units="cm"/>
      <inkml:brushProperty name="height" value="0.35278" units="cm"/>
      <inkml:brushProperty name="color" value="#0070C0"/>
      <inkml:brushProperty name="tip" value="rectangle"/>
      <inkml:brushProperty name="rasterOp" value="maskPen"/>
    </inkml:brush>
  </inkml:definitions>
  <iact:action type="add" startTime="9216">
    <iact:property name="dataType"/>
    <iact:actionData xml:id="d0">
      <inkml:trace xmlns:inkml="http://www.w3.org/2003/InkML" xml:id="stk0" contextRef="#ctx0" brushRef="#br0">8981 3713 0,'0'25'352,"0"-1"-315,0 1-28,0-1 20,0 0 16,0 1 29,0-1-66,0 1 7,0-1 1,0 1-1,0-1-8,0 0 15,0 1 62,0-1-69,0 1-7,0-1-2,0 1 2,0-1-1,0 0 2,0 1 4,0-1 2,0 1-7,0-1 8,0 1-9,0 23 7,0-23-6,0-1-1,0 1 8,0-1 16,0 1-9,0-1-15,0 0 8,0 1-7,0 24 7,0-25 0,0 1 8,0-1-9,0 0-6,0 1 15,0 24-9,0-25 107,0 1-106,0-1-1,0 0 9,0 1-8,0-1 22,0 1-14,0-1 82,0 1-90,0-1 8,0 0 29,0 1-45,0 48 1,0-24 1,0 49-2,24-49 2,-24 24-3,0-49 1,0 1 369,0-1-370,0 1 24,0-1 187,0 0-194,0 1 224,0-50 61,0 1-293,0 0 7,0-1-14,0 1 1,0-1-2,0-24 7,0 25-7,0-25 8,0 25 0,0-1 0,0 1-6,0-1-3,0 1 2,0 0-1,0-25 1,0 24-1,0 1 8,0-1-7,0 1 2,0-25-3,0 25 7,0-1 1,0 1-9,0-1 10,0-23-2,0-1-6,0 24 15,0 1-15,0-1 0,0 1-1,0 0 89,0-1-88,0 1 0,0-1 6,0-24-6,0 1 0,0 23-1,0-24 1,0 0-2,0 25 10,0 0-1,0-1 0,0 1-8,0-1 1,0 1 7,0-1-8,0 1 2,0-25-2,0 0 23,0 0-30</inkml:trace>
    </iact:actionData>
  </iact:action>
  <iact:action type="add" startTime="18112">
    <iact:property name="dataType"/>
    <iact:actionData xml:id="d1">
      <inkml:trace xmlns:inkml="http://www.w3.org/2003/InkML" xml:id="stk1" contextRef="#ctx0" brushRef="#br0">14668 3567 0,'0'24'606,"0"1"-583,0-1-9,0 0-6,0 1-1,0-1 23,0 1 1,0-1-17,0 1-6,0-1 7,0 0 0,0 25-7,0 0 6,0-24 1,0-1 0,0 0 0,0 1-5,0-1 11,0 1-7,0-1-6,0 25-1,0 0 1,0 0 2,0 24-5,0 0 10,0 49-6,0-48-3,0-50 2,0 49-1,0-48 1,0-1-1,0 1 1,0-1 0,0 1 88,0 72-88,0-23-1,0-26 1,0 1-1,0 25 2,0-26-3,-25 26 2,25-25-1,0-1 1,0 1 7,0 0-7,0-24 6,0-1 39,0 25-45,0-25-1,-24 1 0,24 48 2,0-49-2,0 25 1,0-24-2,0-1 17,0-48 277,0-1-293,0-24 1,0 25 7,0 0-6,0-1 4,0 1-4,0-1 5,0 1 1,0-25 1,0 25-9,0-50-4,0 25 4,0 25 0,0-25-2,0 0 2,0 0 1,0 25-1,0 0 2,0-1-3,0-24 12,0 25-6,0-1 4,0 1-1,0 0-8,0-1 9,0 1-10,0-25 2,0 0-1,0 0 1,0 0 0,0 25-1,0-1 75,0 1-74,0-25-1,0 25 2,0-25-1,0 0-1,0-24 0,0 24 0,0-24 2,0 48-3,0-24 1,0 25 1,0-1 0,0 1 0,0-25 6,0 25 1,0-1-8,0 1 1,0-1 7,0 1 1,0 0-2,0-1-7,0 1 1,0-25-1,24 0 1,-24 25-1</inkml:trace>
    </iact:actionData>
  </iact:action>
  <iact:action type="add" startTime="22146">
    <iact:property name="dataType"/>
    <iact:actionData xml:id="d2">
      <inkml:trace xmlns:inkml="http://www.w3.org/2003/InkML" xml:id="stk2" contextRef="#ctx0" brushRef="#br0">18280 5716 0,'24'0'254,"0"0"-246,1 0 0,-1 0-1,1 0 1,-1-24-1,0 24 8,1 0-8,-1 0 1,1 0 7,-1 0 23,0 0-30,1 0 1,24 0-2,-1 0-1,1 0 1,24-24 1,1 24 0,-1 0-1,-24 0 0,24 0 1,-49 0 0,25 24-1,0-24 0,0 0 1,-25 0-1,25 0 0,0 0 1,0 0-1,24 0 2,-49 0-2,1 0 0,23 0 0,1 0 1,-24-24-1,-1 24 1,0 0 0,50 0-1,-50 0 18,25 0-25,-25 0 6,1 0 0,23 0 32,-23 0-31,24 0 2,24 0-3,0 24 3,-48-24-3,48 0 1,-24 0 2,-1 0-2,26 24 1,-50-24 0,0 0-2,25 0 2,-24 0 0,-1 0 90,0 0-91,1 0 8,-1 0-7,74 0 6,-1 0-6,1 25-1,49-25 0,-99 24 1,74 1-1,25-25 1,-50 0-1,1 0 1,-25 0 1,0 0-2,-48 0 9,-1 0 36,25 0-46,-24 0 2,48 0-1,0 0 0,-24 0 1,48 0-1,-48 0 1,0 0-1,-25 0 1,1 0 53,24 0-45,-25 0 5,0 0 10,-24-25-23,25 25-3,-1 0 3,1 0 8,-1-24-10,0 24 2,1 0-1,-1 0 1,1 0-1,23 0 1,1-25-1,0 25 1,-24 0 0,23-24-1,50 24 1,-49-24-1,48 24 1,-48 0-1,24 0 0,-24 0 1,49 0 0,-49 0-1,-1 0 2,-23 0 4,-1 0 40,1 0-45,-1-25 7,25 25 1,-25 0-8,50-24-2,-50 24 8,0 0-6,25 0-1,-24 0 128,-1 0-127,0 0 0,1 0 6,-1 0 31,1 0-37,-1 0 7</inkml:trace>
    </iact:actionData>
  </iact:action>
  <iact:action type="add" startTime="33951">
    <iact:property name="dataType"/>
    <iact:actionData xml:id="d3">
      <inkml:trace xmlns:inkml="http://www.w3.org/2003/InkML" xml:id="stk3" contextRef="#ctx0" brushRef="#br0">1098 6962 0,'0'25'247,"0"-1"-232,0 0 0,0 1 0,0-1-8,0 1 1,0-1 8,25 1-9,-25-1 8,0 0 0,0 1-8,0-1 0,0 1 9,0-1-9,0 25 8,0-25 0,0 25-8,0-24 1,0-1 8,0 1-9,0-1 1,0 0-1,0 25-3,0-24 3,0 24-1,0-1 0,0-23 1,0 24 0,0-25 8,0 1 0,0-1-7,0 0 37,0 1-15,0-1-15,0 1-1,0-50 151,0 1-157,0-25 0,0 0-1,0 0 0,0 0 2,0 1-3,0-1 2,0 24 0,0 1 0,0-25-2,0 25 3,0-1-3,0 1 3,0-1-2,0 1 0,0-25 1,0 0 7,0 25-8,0-1 8,0-24 98,0 1-106,0-1 1,0-25-1,0 26 1,0-1-1,0 24 2,0 50 125,0-1-119,0 1-1,0-1-6,0 25 0,0 24-1,48 0 0,-48-24 1,0-24 2,25 48-1,-1-49-2,-24 50 5,0-50-4,25 49 0,-1-24-1,-24-24 0,0-1 0,0 25 1,0-25-1,0 1 1,0-1-1,0 1 23,0-1-7,0 1-8,0-1-1,0 0 25,0-48 103,-24-25-135,-1 25 1,25-50-1,-24 1 1,24-49-1,-25 49 0,25 24 2,0 24-2,0 1 1,0-25-1,0 25 8,0-1 77,0-24-85,0 1 0,0 23 1,0-24-2,0-24 2,0 49-1,0-1 1,0 1-2,25-1 3,-25 1-2,0-1 8,24 25-8,1-48 0,-25 23 8,0 74 143,0-25-141,0 1-11,0-1 1,-25 25 0,25 0 1,0 24 0,0-48 6,-24 24 11,-1 24-19,25 25 1,0-50 0,-24 50 1,0-25 0,24-24-1,-25-24 1</inkml:trace>
    </iact:actionData>
  </iact:action>
  <iact:action type="add" startTime="57637">
    <iact:property name="dataType"/>
    <iact:actionData xml:id="d4">
      <inkml:trace xmlns:inkml="http://www.w3.org/2003/InkML" xml:id="stk4" contextRef="#ctx0" brushRef="#br0">25723 4006 0,'0'25'404,"0"-1"-343,0 1-47,0-1-7,0 1 10,0-1 11,0 0-5,0 1-15,0-1 7,0 1-1,0-1 9,0 1-8,0-1-8,0 0 16,0 1-8,0 24 0,0-25 0,0 1-7,0-1-1,0 25 8,0-25-11,0 1 4,0-1-3,0 25 1,0 0 2,0 0 96,0-25-97,0 25 8,0-25-7,0 1 1,0-1-2,0 1-1,25 24 2,-25-25 1,0 0-1,0 1 5,0-1-5,24 25 0,-24 0 0,0-25-2,0 1 18,0-1 6,0 50-23,0-50-1,24 25 2,-24-25 0,0 1 14,0-50 135,0-24-142,0 1-8,0 23 2,0 1-2,0-25 7,0 24-5,25 25-2,-25-24 0,0 0 8,0-25 2,0 24-10,0 1-1,24-25 3,-24 25 5,0-1-7,0 1 8,0-1-7,25 25-1,-25-24 1,0-1 7,0 1-5,0 0 2,0-1 3,0 1-7,0-1-1,0 1 8,0-1-7,0 1 0,0 0 14,0-1-7,0 1-7,0-1-1,0 1 1,0-25 7,0 25-8,0-1 2,0 1-2,0-1-1,0 1 2,0-1 7,0 1 1,0-25 5,0 25-13,0-1-1,-25 1 1,25-1 83,0-23-75,0 23-3,0 1 2,0-1-14,0 1 6,0-1 7,0 1 77,-24 0-83,24-1-2,0 1 2,-25-1-1,25 1 8,0 48 143,0 1-143,0 24-7,0 24-1,0-49 1,0 1-1,0-1 46,0 1-46,0-1 8,0 0 0,0 25 106,0-24-107,0-1-7,0 1 8,0-1 45,0 25-45,0-25-7,0 50-1,0-50 1,0 0-1,0 1 2,0-1 5,0 1 1,0-1 0,0 1 15,0-1 30,0 25-52,25-25-1,-25 1 0,0-1 9,0 1 29,0-1-28,0 0-11,0 25 0,0-24 2,0-1-1,0 25 1,24 0-1,-24-25 8,0 1 23,0-1-23,25 25 0,-25-25-7,24 50-1,-24-50 8</inkml:trace>
    </iact:actionData>
  </iact:action>
  <iact:action type="add" startTime="78584">
    <iact:property name="dataType"/>
    <iact:actionData xml:id="d5">
      <inkml:trace xmlns:inkml="http://www.w3.org/2003/InkML" xml:id="stk5" contextRef="#ctx0" brushRef="#br0">7566 9014 0,'24'0'292,"0"0"-269,1 0-15,-1 0 6,25 25-7,-25-25 8,1 0 1,-1 0-9,1 0 1,-1 0-1,0 0 1,1 0-1,48 0 0,-49 0 1,25 0 1,-24 0-2,48 0-1,-24 0 2,24 0-1,-24 0 1,0 0-1,-25 0 1,0 0 0,1 0-1,-1 0 1,1 0 36,23 0-36,1 0 0,49 0 7,-25 0-8,25 0 0,-1 0 1,-24 0-1,25 0 1,-25 0-1,25 0 1,-25 0 0,0 0-1,1 0 0,-26 0 2,-23 0-1,24 0-1,-1 0 1,-23 0-1,24 0 0,-25 0 0,25 0 2,0 0-3,-1 0 2,1 0-1,-24 0 0,24 0 1,-25 0-1,25 0 3,97 24-3,-48-24 0,24 49-1,-25-49 3,1 24-3,48 1 3,25-1-1,-49-24-1,49 0 1,-73 0-1,48 0 1,-73 0-2,25 0 2,-74 0 8,25 0-10,-24 0 24,24 0-23,-1 0 8,1 0-6,24 0-2,-24 0 0,0 0 1,24 0 14,-24 0-22,0 0 7,48 0-1,-48 0-3,24 0 4,1 0 0,-1 0 2,0 0-1,-24 0 0,0 0-1,0 0-1,-25 0 2,0-24 6,1 24-7,-1 0 2,49 0-3,25 0 2,0-25 0,72 25-1,-48 0 0,49 0 2,0 0-1,-73 0-2,-1 0 2,-72 0-1,24 0 1</inkml:trace>
    </iact:actionData>
  </iact:action>
  <iact:action type="add" startTime="109102">
    <iact:property name="dataType"/>
    <iact:actionData xml:id="d6">
      <inkml:trace xmlns:inkml="http://www.w3.org/2003/InkML" xml:id="stk6" contextRef="#ctx0" brushRef="#br0">5223 13460 0,'0'24'247,"0"1"-240,0-1 8,0 1 8,0 24-8,0-25 0,0 0-7,0 1-1,0-1 8,0 1-8,0-1 8,0 1-8,0-1 10,0 0-11,0 1 2,0-1-1,0 1 1,0-1-1,0 25 1,0-25 0,0 1-1,0-1 1,0 1 7,0-1 15,0 1-7,0-1-17,0 0 10,0 1-9,0-1 0,0 1 8,0-1 2,0 1-7,0-1-2,0 0 2,0 1-1,0-1-2,0 1 1</inkml:trace>
    </iact:actionData>
  </iact:action>
  <iact:action type="add" startTime="113129">
    <iact:property name="dataType"/>
    <iact:actionData xml:id="d7">
      <inkml:trace xmlns:inkml="http://www.w3.org/2003/InkML" xml:id="stk7" contextRef="#ctx0" brushRef="#br0">16864 9454 0,'0'24'202,"0"1"-187,0-1 30,0 1-7,0-1-30,0 0 6,0 1 1,0-1 0,0 1-7,0-1-1,0 1 8,0-1 0,0 0-7,0 1 22,0-1-16,0 25 2,0 0-9,0-25 1,0 1-1,0 24 1,0 0 0,0-25 6,0 0-5,0 1-2,0-50 315,0 1-315,0-25 9,0 25-2,0-25-6,0 24 7,0 1-8,0 0 1,0-1-1,0 1 1,0-1-1,0 1 8,0-1-6,0 1-3,0 0 2,0-25 7,0 24-8,0 1 2,0-1-2,0 1 0,0-25 8,0 25-7,0-1 6,0 1-6,0-1 74,0 1-74,0 0 16</inkml:trace>
    </iact:actionData>
  </iact:action>
  <iact:action type="add" startTime="135644">
    <iact:property name="dataType"/>
    <iact:actionData xml:id="d8">
      <inkml:trace xmlns:inkml="http://www.w3.org/2003/InkML" xml:id="stk8" contextRef="#ctx0" brushRef="#br0">13325 13411 0,'49'0'225,"-25"0"-217,25 0 7,-24 0-8,23 0 1,-23 0-1,24 0 1,0 0-1,-1 0 1,1 0-1,0 0 1,0 0 0,0 0-1,-25 0 0,0 0 0,1 0 1,-1 0 22,1 0-15,-1 0-7,0 0-1,1 0 0,24-24 1,-1 24-1,1 0 2,0 0-1,0 0-1,0 0 0,-25 0 1,25 0-1,0 0 2,0 0-3,-25 0 2,0 0 0,25 0-2,-24 0 2,-1 0 0,0 0-1,1 0 8,-1 0-8,1 0 8,-1 0 1,0 0-10,1 0 2,-1 0-1,25 0 2,0 0-2,0 0 4,-1 0-6,1 0 1,0 0 2,-25 0 0,1 0 0,-1 0-2,25 0 2,-25 0 7,25 0-7,0 0-2,-25 0 2,1 0 1,48 0-3,-24 0 1,0 0 1,-25 0 1,25 0-2,-25 0 0,1 0 8,24 0-7,-25 0 21,25 0-21,0 0-1,-25 0 1,74 0-1,-25 0 2,0 0 0,0 0-3,49 0 1,0 0 0,-48 0 0,23 0 0,1 0 2,-25 0-3,-49 0 2,25 0 0,-24 0-1,23 0 0,-23 0 9,24 0 0,-25 0-10,25 0 2,0 0-1,24 0 2,0 0-3,0 0 3,49 0-2,-24 0 0,0 0 0,48 0 1,-48 0 0,-1 0-2,-24 0 2,-24 0-1,0 0 2,0 0-2,24 0 0,-48 0 8,-1 0-7,0 0-1,1 0 2,-1 0-3,74 0 1,-25 0 1,49 0 0,0 0-1,24 0 1,50 0 0,-1 0-1,-97 0 1,24 0-2,24 0 2,-73 0-1,0 0 1,-48 0 0,-1 0-1,1 0 34,-1 0-37,1 0 3,-1 0 61,25 0-53,0 0-8,24 0 1,0 0 0,25 0-1,-74 0 98,49 0-98,-24 0 2,24-25-3,0 25 2,1-24-1,-26 24 1,-23-25 2,-1 25-5,25 0 77,98 0-74,-74 0-1,-24 0 1,-25 0 0</inkml:trace>
    </iact:actionData>
  </iact:action>
  <iact:action type="add" startTime="207472">
    <iact:property name="dataType"/>
    <iact:actionData xml:id="d9">
      <inkml:trace xmlns:inkml="http://www.w3.org/2003/InkML" xml:id="stk9" contextRef="#ctx0" brushRef="#br1">13325 14266 0,'49'0'203,"0"0"-195,48 0-1,-23 0 1,48 0-1,24 0 0,1 0 1,23 0-1,1 0 11,49 0-18,-49 0 7,0 25-1,24-25 2,0 0-1,-73 0 0,-24 0 0,-1 0 1,-23 0-1,-26 0 1,-23 0-1,24 0 1,-25 0-1,49 0 1,0 0 0,49 0-1,0 0 0,74 0 1,-1 0-1,0 0 2,0 0-2,-24 0 2,0 0-2,-73 0 0,-25 0 0,-24 0 1,-25 0-1,1 0 0,-1 0 46,25 0-46,24 0 0,0 0 1,25 0-1,48 0 1,-48 0-1,97 0 1,-48 0-1,48 0 1,-98 0-1,25 0 1,-48 0-1,-1 0 0,-24 0 1,-25 0 0,1 0 37,-1 0-38,25 24 1,-25-24-1,25 24 8,24-24-5,-48 0-3,23 0 2,-23 0-2,24 0 1,-1 0-2,74 0 1,0 0 1,-48 0-1,72 0 1,-48 0-2,73 0 1,-25 0 1,49 0 0,0 0-1,1 0 3,-99 0-4,74 0 0,-49 0 2,-24 0-1,-1 0 1,-23 0 1,-1 0-2,-24 0-1,0 0 2,-25 0 128,0 0-129,50 0 12,-1-24-7,-49 24-6,-48 0 84,-1 0-83,1 0 1,0 0-1,-1 0 1,1 0 0,-25 0 6,25 0-6,-25 0 7,-25 0-8,1 0 1,-24 24 0,-25-24-1,-49 0 0,-24 25 1,24-25-1,0 0 1,24 0-1,-23 0 1,-1 0-1,49 0 2,-74 0-3,50 0 2,-49-25 0,48 1-1,50 0 1,24 24-1,-1-25 0,1 25 1,24 0 0,-24-24-1,24 24 1,-24 0-1,-25 0 0,25 0 2,-49 0-3,0 0 2,49 0-1,-25 0 1,1 0-1,48 0 2,-24 0-3,-25 0 2,0 0-1,-170-25 1,146 25-1,-73-24 1,24-1 1,73 25-3,1 0 2,48 0-1,24 0 30,-23 0-22,-26 49-7,1-24-1,0 24 2,-49-1-2,73-23 1,-49-25-1,-72 24 0,48 1 0,-74-25 2,1 0-2,0 0 0,24 0 1,73 0-1,-24-25 1,74 25-1,23 0 8,1 0 2,-1 0-9,1 0 1,-74 0-3,-24 0 2,25 0-2,-74 0 0,-24 0 1,121 0 1,50 0 0,0 0 6,-25 0-5,-24 0-2,-25 0 0,-24 0 0,-49 0 2,0-49-3,98 49 2,24 0-1,25 0 2,24-24 43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14T17:56:47.441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79409">
    <iact:property name="dataType"/>
    <iact:actionData xml:id="d0">
      <inkml:trace xmlns:inkml="http://www.w3.org/2003/InkML" xml:id="stk0" contextRef="#ctx0" brushRef="#br0">24918 9527 0,'24'0'172,"1"0"-165,-1 0 0,25 0 2,-25 0-2,25 0 1,0 0-2,0 0 3,24 0-2,-24 0 0,24 0 0,-49 0 1,1 0 90,170 0-91,0 0 8,-48 0-13,170 0 3,-146 25 2,122-1 1,-171 25-1,24-25 1,-48-24-1,-74 0 2</inkml:trace>
    </iact:actionData>
  </iact:action>
  <iact:action type="add" startTime="89120">
    <iact:property name="dataType"/>
    <iact:actionData xml:id="d1">
      <inkml:trace xmlns:inkml="http://www.w3.org/2003/InkML" xml:id="stk1" contextRef="#ctx0" brushRef="#br0">2611 11017 0,'25'0'292,"-1"0"-284,1 0 52,-1 0-52,0 0 0,25 0-1,-24 0 0,-1 0 1,0-24-1,1 24 1,-1 0 96,1 0-95,-1 0-2,0 0 0,1 0 0,24 0 1,-1 0 7,-23 0 0,-1 0 8,1 0-16,-1 0 9,0 0-2,1 0 1,-1 0 46,1 0-54,-1 0 0,0 0 1,50 0 0,-50 0-1,25 0 0,0 0 1,-25 0-1,1 0 1,23 0 127,1 0-128,-24 0 1,-1 0-1,0 0 1,1 0 66,-1 0-66,1 0 0,-1 0 75,0 0-69,50 0-6,-50 0-1,25 0 1,-25 0-1,25 0 1,-25 0-1,25 0 9,-24 0-9,-1 0 0,25 0 1,24 0 0,0 0-1,1 0 1,-1 24-1,-24-24 1,-1 0-2,-23 0 3,-1 0-2,25 0 68,0 25-68,24-1 0,0 0 1,0 1 0,-24-25-1,-24 0 1,23 0 0,-23 0-1,-1 0 52,1 0-51,23 0 0,1 0-1,0 0 1,-24 0-1,-1 0 1,0-25-1,1 25 1,-1 0 7,25 0 37,0 0-44,-25 0-1,25 0 2,24 0-2,0 0 1,1 0-2,-1 0 2,24 0-1,25 0 1,-48 0-1,23 0 1,-23 0-1,-50 0 1,0 0 0,1 0-1,-1 0 75,1 0-74,-1 0 0,25 0-1,0 25 1,-1-25 7,-23 0 37,24 0-37,-25 0 0,25 0-7,0 0-1,-1 0 0,-23 0 61,-1 0-61,74 49 1,73 0-1,-98-1 2,73 1-3,-24-24 2,-48-1-1,-50-24 2,-24 25-3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14T17:56:47.441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0093">
    <iact:property name="dataType"/>
    <iact:actionData xml:id="d0">
      <inkml:trace xmlns:inkml="http://www.w3.org/2003/InkML" xml:id="stk0" contextRef="#ctx0" brushRef="#br0">12300 6034 0,'25'0'210,"48"0"-203,-49 0 0,49 0 1,1 24 0,-1-24-1,-49 25 1,50-25 0,23 0-1,-48 0 0,49 24 0,-50-24 1,1 0-1,24 0 1,-24 0-1,0 0 1,-25 0-1,1 0 1,24 0-1,-1 0 1,1 0-1,-24 0 1,-1 0-1,0 0 1</inkml:trace>
    </iact:actionData>
  </iact:action>
  <iact:action type="add" startTime="41304">
    <iact:property name="dataType"/>
    <iact:actionData xml:id="d1">
      <inkml:trace xmlns:inkml="http://www.w3.org/2003/InkML" xml:id="stk1" contextRef="#ctx0" brushRef="#br0">18841 6010 0,'24'0'866,"1"0"-851,-1 0 0,0 0 8,1 0 1,24 0-11,-25 0-5,0 0-1,25 0 2,-24 0-2,24 0 1,-1 0-2,-23 0 2,24 0-1,-25 0 1,0 0 0,1 0 81,24 0-81,-25 0-1,25 0 1,24 0-1,-24 0 2,24 0-3,-49 0 2,1 0-1,-1 0 1,1 0 52,48 0-53,0 0 1,0 0-1,74 0 1,-50 0-1,-23 0 1,23 0-1,1 0 2,-1 0-3,-72 0 1,24 0 1,-1 0 0,-23 0 0,24 0 89,24 0-90,0 0 3,49 0-4,-49 0 1,1 0 0,-1 0 1,0 0-1,-24 0 1,-25 0-1,1 0 46,23 0-46,26 0 1,23 0-1,1 0 1,0 0-1,24 0 2,24 0-3,-24 0 2,-24 0-1,-25 0 1,-24 0-1,24 0 1,0 0-1,-49 0 1,50 0 0,-50 0-1,49 0 1,-48 0-1,48-25 2,-49 25 4,25 0 32,24 0-37,-24-24-1,24 24 1,-24 0-1,24 0 1,25 0-1,24 0 1,-24 0 0,48 0-1,-97 0 0,49 0 1,-25 0 0,-24 0-1,-25 0 0,0 0 1,25 0-1,-24 0 8,23 0 0,1-25 1,-24 25-7,48 0-3,0 0 1,0 0 1,0 0-1,1 0 1,-1-24-1,25 24 0,-25 0 1,-24 0-1,48-25 3,-72 1-3,23 24 0</inkml:trace>
    </iact:actionData>
  </iact:action>
  <iact:action type="add" startTime="46678">
    <iact:property name="dataType"/>
    <iact:actionData xml:id="d2">
      <inkml:trace xmlns:inkml="http://www.w3.org/2003/InkML" xml:id="stk2" contextRef="#ctx0" brushRef="#br0">17962 7011 0,'25'0'450,"-1"0"-435,0 0 143,25 0-151,-24 0 2,-1 0-3,0 0 2,1 0 89,-1 0-89,1 0-1,-1 0 1,1 0-1,23 0 0,-23 0 158,24 0-157,24 0-1,-49 0 9</inkml:trace>
    </iact:actionData>
  </iact:action>
  <iact:action type="add" startTime="49206">
    <iact:property name="dataType"/>
    <iact:actionData xml:id="d3">
      <inkml:trace xmlns:inkml="http://www.w3.org/2003/InkML" xml:id="stk3" contextRef="#ctx0" brushRef="#br0">19988 6913 0,'24'0'367,"1"0"-360,-1 0 1,25 0 0,-25 0 7,1 0-8,-1 0 0,1 0 1,23 0 0,1 0-1,0 0 1,0 0-1,-25 0 1,25 0-1,24 0 1,-48 0 6,-1 0 99,74 0-105,-1 0-1,-48 0 1,24 0-1,-24 0 1,0 0-1</inkml:trace>
    </iact:actionData>
  </iact:action>
  <iact:action type="add" startTime="50526">
    <iact:property name="dataType"/>
    <iact:actionData xml:id="d4">
      <inkml:trace xmlns:inkml="http://www.w3.org/2003/InkML" xml:id="stk4" contextRef="#ctx0" brushRef="#br0">22697 7035 0,'24'0'149,"25"0"-141,0 0 7,0 0-7,-25 0 7,25 0-12,-25 0 9,25 0 2,-24 0-6,48-24 0,-24 24 0,24 0-1,24 0 1,123-49-1,-98 49 0,49-24 1,-73-1-1,-25 1 1,0-1-1</inkml:trace>
    </iact:actionData>
  </iact:action>
  <iact:action type="add" startTime="59243">
    <iact:property name="dataType"/>
    <iact:actionData xml:id="d5">
      <inkml:trace xmlns:inkml="http://www.w3.org/2003/InkML" xml:id="stk5" contextRef="#ctx0" brushRef="#br0">5320 7915 0,'49'0'335,"0"0"-327,-25 0 0,50 24-1,-50-24 1,25 0-1,-25 0 15,25 25-22,24-25 5,0 24 2,-24-24 1,24 0 0,25 0-2,0 25 0,-1-25 2,25 0-2,-24 24 2,0-24-2,-1 0 3,-48 0-3,0 0 1,0 0 1,-25 0-1,0 0 0,1 0 1,24 0-1,-1 0 2,26 0-2,-50 0 1,49 0-2,-24 0 2,24 0-1,-48 0 1,-1 0 0,1 0-1,-1 0 15,0 0-7,1 0-7,24 0 0,-1 0-1,-23 0 1,-1 0-1,1 0 1,-1 0 7,0 0-8,1 0 1,-1 0 0,1-24-1,48 24 3,-49 0 2</inkml:trace>
    </iact:actionData>
  </iact:action>
  <iact:action type="add" startTime="67453">
    <iact:property name="dataType"/>
    <iact:actionData xml:id="d6">
      <inkml:trace xmlns:inkml="http://www.w3.org/2003/InkML" xml:id="stk6" contextRef="#ctx0" brushRef="#br0">16449 9527 0,'25'0'255,"-1"0"-238,0 0-10,1 0 6,24 0-5,-1 0-1,1 0 2,24 0-1,1 0-2,23 0 1,1 0 1,-1 25 1,-23-25-3,23 0 2,25 0-1,-73 0 1,24 0 0,1 24-1,-26-24 0,26 0 1,-1 0-1,-24 0 1,24 0 0,0 0-1,-24 0 0,0 0 0,-1 0 8,1 0-10,-24 0 3,-1 0-2,1 0 6,-1 0-5,0 0 8,1 0-8,-1 0 1,25 0-1,-25 0 2,1 0-3</inkml:trace>
    </iact:actionData>
  </iact:action>
  <iact:action type="add" startTime="74113">
    <iact:property name="dataType"/>
    <iact:actionData xml:id="d7">
      <inkml:trace xmlns:inkml="http://www.w3.org/2003/InkML" xml:id="stk7" contextRef="#ctx0" brushRef="#br0">26236 9527 0,'24'0'135,"25"-24"-127,48-1 0,-48 25-1,0 0 1,-24 0 0,-1 0 142,-24-24-140</inkml:trace>
    </iact:actionData>
  </iact:action>
  <iact:action type="add" startTime="75936">
    <iact:property name="dataType"/>
    <iact:actionData xml:id="d8">
      <inkml:trace xmlns:inkml="http://www.w3.org/2003/InkML" xml:id="stk8" contextRef="#ctx0" brushRef="#br0">7858 10309 0,'49'0'143,"0"0"-133,0 0 4,0 0-12,-1 0 2,-23 0 9,24 0-2,0 0-9,-25 0 5,0 0 4</inkml:trace>
    </iact:actionData>
  </iact:action>
  <iact:action type="add" startTime="77984">
    <iact:property name="dataType"/>
    <iact:actionData xml:id="d9">
      <inkml:trace xmlns:inkml="http://www.w3.org/2003/InkML" xml:id="stk9" contextRef="#ctx0" brushRef="#br0">15571 10407 0,'48'0'114,"26"0"-103,72 0 1,-97 0 1,24 0-12,25 0 7,72-25 6,-72 25-2,24-24-1,-24-1-6,24 1 6,-73 24 2</inkml:trace>
    </iact:actionData>
  </iact:action>
  <iact:action type="add" startTime="79769">
    <iact:property name="dataType"/>
    <iact:actionData xml:id="d10">
      <inkml:trace xmlns:inkml="http://www.w3.org/2003/InkML" xml:id="stk10" contextRef="#ctx0" brushRef="#br0">11788 11652 0,'24'0'224,"25"0"-208,-25 0-7,50 0-1,-1 0 1,0 0 0,73 0 2,-48 0-11,-25 0 6,25 0 4,-25 0-1,49 0 2,-73 0-1,-25 0 0,50 0 0,-1 0-3,0-24-3,25 24 3,24 0 2,48 0 0,-48 0-6,25 0 4,48-25 2,-73 25 1,25 0-2,-74 0-5,-49 0 4,1 0 3,-1 0 92,25 0-100,-25 0 11</inkml:trace>
    </iact:actionData>
  </iact:action>
  <iact:action type="add" startTime="81696">
    <iact:property name="dataType"/>
    <iact:actionData xml:id="d11">
      <inkml:trace xmlns:inkml="http://www.w3.org/2003/InkML" xml:id="stk11" contextRef="#ctx0" brushRef="#br0">20500 11579 0,'74'0'203,"23"0"-194,1 0-1,-25 0 1,25 0-1,24 0 2,-73 0-9,24 0 7,0 0 2,-24 0 0,0 0-4,-25 0-3,25 0 5,0 0 0,-1 0 3,-23 0-3,-1 0 2,25 0-7,-25 0 10,1 0 17,-1 0 82,25 0-103,0 0 0,-25 0 2,50 0-10,-50 0 7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14T17:56:47.441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9385">
    <iact:property name="dataType"/>
    <iact:actionData xml:id="d0">
      <inkml:trace xmlns:inkml="http://www.w3.org/2003/InkML" xml:id="stk0" contextRef="#ctx0" brushRef="#br0">4320 10138 0,'24'0'23,"0"0"89,1 0-96,-1 0-10,1 0 10,-1 0-1,25 0 0,0 0-7,24 0-1,49 0 0,-24 0 2,-1 0-3,25 0 2,0 0 1,-24 0-4,-25 0 3,0 0 1,-24 0-3,-24 0 1,-1 0 1,25 0 0,0 0-1,48 0 1,1 0-1,73 0 1,-25 0-1,-48 0 0,73 0 1,-1 0-1,1 0 1,-73 0 0,-1 24-1,1-24 1,-25 0 0,25 25 0,-74-25-2,1 0 2,48 0 0,0 0-1,0 0 8,1 0-15,23 0 8,25 0-1,-49 0 0,1 0 1,23 0-1,25 0 2,-73 0-3,-24 0 1,-1 0 2,0 0 5,25 0-5,24 0 5,1 0-7,121 24 2,-24-24-3,-1 25 9,-121-25-7,269 24-1,-245-24 1,24 0-1,1 0 1,-49 0-1,0 0 1,-1 0-1,1 0 2,0 0-2,73 0-1,0 0 2,-24 0 0,-25 0 0,25 0-1,-50 0 0,-23 0 1,24 0 0,-1 0 0,-23-24 6,-1 24-7,1 0 2,-1 0-3,0 0 1,74 0 2,-25 0-2,25 0 0,-25 0 1,-48 0-1,48 0 1,-49 0-1,1 0 1,-1 0 1,25 0 13,0 0-14,24 0-2,0 0 1,-24 0 0,24 0 1</inkml:trace>
    </iact:actionData>
  </iact:action>
  <iact:action type="add" startTime="12484">
    <iact:property name="dataType"/>
    <iact:actionData xml:id="d1">
      <inkml:trace xmlns:inkml="http://www.w3.org/2003/InkML" xml:id="stk1" contextRef="#ctx0" brushRef="#br0">13716 12483 0,'0'24'194,"0"25"-186,24 0 0,-24 0-2,25-25 3,-25 50-1,0-1-1,0-24-1,0 24 2,0 25-1,0-25 2,24 0-2,-24-24 0,0-24 1,0-1 7,0 25-7,0 24-2,0-24 2,0 0-1,0 49 1,0-25-1,24 73 1,-24-23 0,0-26-2,25 25 3,-25 25-2,24-49 1,-24-25 0,0-49 1,0 25-3,0 49 1,0-25 0,0-24 1,0-24 0,0 23-2,0 1 1,0 0 1,0 0 0,25 0 1,-25-25 4,0 25-4,0 24-8,0 25 4,0-49 3,0 24 14,0 1-15,0-1 1,0 0 0,0 25-8,0-49 4,0 48 3,24-23 0,-24-1 0,24-49-1,-24 74 5,0-49-5,0 49 0,0-25 2,0 0-1,0 0 1,25-48-3,-25 24 3,0-25 0,0 25-1,0 0 0,0-25 0,0 1 1,0 24 2,0-1-2,0-23-2,0-1 3,0 25-4,0 0 2,0 122 1,0-147 2,0 25-4,0 0 7,0 0-8,0-25 6,0 1-10,0-1 5,0 1 2,0 24-1,0-1 0,0 1 1,0 0 0,0 0-1,0-25 1,0 1-1,0-1 2</inkml:trace>
    </iact:actionData>
  </iact:action>
  <iact:action type="add" startTime="18078">
    <iact:property name="dataType"/>
    <iact:actionData xml:id="d2">
      <inkml:trace xmlns:inkml="http://www.w3.org/2003/InkML" xml:id="stk2" contextRef="#ctx0" brushRef="#br0">16181 10138 0,'24'0'112,"0"0"-103,25 0-3,0 0 2,24 24 0,1-24-1,23 25 0,25-25 1,-24 0-1,73 0 1,-74 0 0,1 0-1,48 0 0,-48 0 1,-25 0 1,0 0-1,-48 0-1,24 0 0,-1 0-1,26 0 2,-50 0-1,49 0 3,-48 0-4,-1 0 1</inkml:trace>
    </iact:actionData>
  </iact:action>
  <iact:action type="add" startTime="20186">
    <iact:property name="dataType"/>
    <iact:actionData xml:id="d3">
      <inkml:trace xmlns:inkml="http://www.w3.org/2003/InkML" xml:id="stk3" contextRef="#ctx0" brushRef="#br0">22795 10187 0,'24'0'157,"25"0"-149,24 0-1,0 0 0,49 0 1,49 0-1,24 0 1,-73 0-1,49 0 1,-24 0-1,-50 0 1,-24 24-1,-48-24 0,-1 0 3,1 0-1,-1 0 0,25 0 1,0 0-10,97 0 10,25 49-2,24-25 0,0 25 2,-48 0 2,-74-49-11,-24 25 6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14T17:56:47.441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1924">
    <iact:property name="dataType"/>
    <iact:actionData xml:id="d0">
      <inkml:trace xmlns:inkml="http://www.w3.org/2003/InkML" xml:id="stk0" contextRef="#ctx0" brushRef="#br0">4759 5032 0,'24'0'119,"1"0"-111,-1 0 0,25 0-1,0 0 1,48 0-2,50-24 3,73 24-2,-25 0 0,24 0 1,50 0-1,-1 0 1,-48 0 0,24 0-2,0 0 2,-24 24 0,24 1-1,-25 24 1,25-25 0,25 25-1,24-25 0,0 25 1,-25 0-1,1-49 1,23 0-1,-23 0 0,-1 0 1,-48 0-1,-49 0 1,0 0-1,-74 0 1,25 0 0,25-24 0,-50-1-1,-48 25 0,0-24 1,-25 24-1,50-25 0,-50 25 1</inkml:trace>
    </iact:actionData>
  </iact:action>
  <iact:action type="add" startTime="13641">
    <iact:property name="dataType"/>
    <iact:actionData xml:id="d1">
      <inkml:trace xmlns:inkml="http://www.w3.org/2003/InkML" xml:id="stk1" contextRef="#ctx0" brushRef="#br0">15302 5179 0,'24'0'143,"25"0"-136,24 0 0,50 24 0,23-24 1,25 0 0,24 0-1,-24 0 1,-49 0-1,-24 0 1,-1 0-1,-24 0 1,1 0-1,-1 0 1,0 0-1,25 0 1,-1 0-1,1 0 0,24 0 2,-24 0-2,-1 0 0,-24 0 1,1 0-1,-50 0 1</inkml:trace>
    </iact:actionData>
  </iact:action>
  <iact:action type="add" startTime="15681">
    <iact:property name="dataType"/>
    <iact:actionData xml:id="d2">
      <inkml:trace xmlns:inkml="http://www.w3.org/2003/InkML" xml:id="stk2" contextRef="#ctx0" brushRef="#br0">22062 5277 0,'25'0'285,"-1"0"-255,1 0-22,23 0-1,26 0 0,23 0 1,50 0-1,-25 24 1,49 1 0,-25-25-1,0 0 1,1 0 0,-25 24-1,49-24 7,-74 0-7,50 0-5,-50-24 4,-23 24 3,-1-25-3,-24 1 1,-1 24 2,-23 0-2,-1 0 0,1 0 166,121 0-166,-48-25 1,-50 1-1,-23 24 1,-1 0-1,25 0 83,-25 0-83</inkml:trace>
    </iact:actionData>
  </iact:action>
  <iact:action type="add" startTime="19746">
    <iact:property name="dataType"/>
    <iact:actionData xml:id="d3">
      <inkml:trace xmlns:inkml="http://www.w3.org/2003/InkML" xml:id="stk3" contextRef="#ctx0" brushRef="#br0">11251 6596 0,'-25'0'150,"1"0"-143,0 0 9,-1 0-1,1 0-7,-1 0-1,-23 0 0,23 0 1,-24 0-1,25 0 0,-25 0 1</inkml:trace>
    </iact:actionData>
  </iact:action>
  <iact:action type="add" startTime="27570">
    <iact:property name="dataType"/>
    <iact:actionData xml:id="d4">
      <inkml:trace xmlns:inkml="http://www.w3.org/2003/InkML" xml:id="stk4" contextRef="#ctx0" brushRef="#br0">8713 8037 0,'24'0'193,"74"0"-185,-25 0-1,0 0 1,74 0-1,-74 0 1,0 0 0,-24 0 0,-25 0-2,1 0 2,-1-24-1,0 24 1,25 0 0,-24 0-1,23 0 0,1 0 1,0 0 0</inkml:trace>
    </iact:actionData>
  </iact:action>
  <iact:action type="add" startTime="30381">
    <iact:property name="dataType"/>
    <iact:actionData xml:id="d5">
      <inkml:trace xmlns:inkml="http://www.w3.org/2003/InkML" xml:id="stk5" contextRef="#ctx0" brushRef="#br0">17938 8086 0,'24'0'315,"25"0"-306,0 0-3,0 0 2,-25 0-2,0 0 2,25 0-1,25 0 2,23 24-2,-24-24 0,25 0 1,0 0 0,-25 0 0,-49 0-2,1 0 3,-1 0 298,0 0-300,1 0 0,24 0 1,-1 0 7,-23 0-13</inkml:trace>
    </iact:actionData>
  </iact:action>
  <iact:action type="add" startTime="34897">
    <iact:property name="dataType"/>
    <iact:actionData xml:id="d6">
      <inkml:trace xmlns:inkml="http://www.w3.org/2003/InkML" xml:id="stk6" contextRef="#ctx0" brushRef="#br0">8371 8648 0,'24'0'209,"1"0"-202,24 0 1,-25 0-1,25 0 1,-25 0 7,25 0 31,0 0-39,-25 0 0,25-25 1,0 25-1,0 0 1,-1 0-1</inkml:trace>
    </iact:actionData>
  </iact:action>
  <iact:action type="add" startTime="41722">
    <iact:property name="dataType"/>
    <iact:actionData xml:id="d7">
      <inkml:trace xmlns:inkml="http://www.w3.org/2003/InkML" xml:id="stk7" contextRef="#ctx0" brushRef="#br0">9250 9747 0,'24'0'149,"25"0"-140,-25 0-3,1 0 1,-1 0 1</inkml:trace>
    </iact:actionData>
  </iact:action>
  <iact:action type="add" startTime="43657">
    <iact:property name="dataType"/>
    <iact:actionData xml:id="d8">
      <inkml:trace xmlns:inkml="http://www.w3.org/2003/InkML" xml:id="stk8" contextRef="#ctx0" brushRef="#br0">16034 9649 0,'25'0'225,"-1"0"-211,0 0-6,1 0-1,-1 0 0,1-24 2,23 24-3,-23 0 2,-1 0 0</inkml:trace>
    </iact:actionData>
  </iact:action>
  <iact:action type="add" startTime="45599">
    <iact:property name="dataType"/>
    <iact:actionData xml:id="d9">
      <inkml:trace xmlns:inkml="http://www.w3.org/2003/InkML" xml:id="stk9" contextRef="#ctx0" brushRef="#br0">24698 9723 0,'25'0'181,"23"-25"-174,26 1-1,-1 24 3,0 0-2,0-25 0,-24 1 1,24 24-1,-24-25 1,-25 25-1</inkml:trace>
    </iact:actionData>
  </iact:action>
  <iact:action type="add" startTime="48089">
    <iact:property name="dataType"/>
    <iact:actionData xml:id="d10">
      <inkml:trace xmlns:inkml="http://www.w3.org/2003/InkML" xml:id="stk10" contextRef="#ctx0" brushRef="#br0">5174 11164 0,'24'0'22,"1"0"166,-1 0-181,0 0 1,25 0-1,0 0 1,24 0 0,1 0-1,23 0 8,25 0-7,25 0-5,23 0 1,-48 0 3,25 0 1,-25 0 0,49 0 0,24 0-2,0 24 1,-24 1 1,0-25-1,24 24 1,0-24-1,1 0 1,-26 0 0,1 0-1,-24 0 1,24 0 0,-49 0-1,0 0 0,-49 0 0,-24 0 1,-1 0-1,50 0 1,-49 0-1,24 0 1,0 0 0,25 0-1,-49 0 0,24 0 1,0 0-1,-24 0 1,24 0-1,-48 0 1,-1 0 52,49 0-52,0 0-1,25 0 0,24 0 1,0 0 0,98 0-1,-147 0 0,-49 0 1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14T18:39:41.589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7089">
    <iact:property name="dataType"/>
    <iact:actionData xml:id="d0">
      <inkml:trace xmlns:inkml="http://www.w3.org/2003/InkML" xml:id="stk0" contextRef="#ctx0" brushRef="#br0">4515 11042 0,'24'0'127,"25"0"-120,0 0 1,24 0 0,0 0-1,1 0 0,48 0 1,-25-25 0,25 25-1,0 0 1,25 0-1,-25 0 0,24 0 1,-48 0 0,-1 0-1,-48 0 1,-24 0-1,-1 0 1,0 0-1,1 0 0,-1 0 8,1 0-7,23 0-1,1 0 1,24 0 0,-24 0-1,25 0 1,-1 0-1,-49 0 8,49 0-7,-48 0-7,-1 0 125,25 0-119,-25 0 1,1 0-1,24 0 0,-25 0 1,0 0 0,1 0-1,-1 0 1,1 0 67</inkml:trace>
    </iact:actionData>
  </iact:action>
  <iact:action type="add" startTime="20546">
    <iact:property name="dataType"/>
    <iact:actionData xml:id="d1">
      <inkml:trace xmlns:inkml="http://www.w3.org/2003/InkML" xml:id="stk1" contextRef="#ctx0" brushRef="#br0">25113 11115 0,'73'0'196,"25"24"-173,-25-24-23,-24 0 0,24 0 7,-24 0 7</inkml:trace>
    </iact:actionData>
  </iact:action>
  <iact:action type="add" startTime="22819">
    <iact:property name="dataType"/>
    <iact:actionData xml:id="d2">
      <inkml:trace xmlns:inkml="http://www.w3.org/2003/InkML" xml:id="stk2" contextRef="#ctx0" brushRef="#br0">21013 17613 0,'24'0'239,"1"0"-230,-1 0 12,25 0-6,-25 0-6,1 0-3,24 0 2,24 24 0,0 1-1,0-25 3,-24 0-5,-25 0 2,1 0 3,-1 0 42,25 0-46,122 0 1,-49 0 2,73 0-3,49 0 2,-24-25-1,0 25 1,-74 0 0,-24 0-1,-98 0 2,25 0-3,-24 0 24,23 0 52,26 0-74,-50 0 0,49 0 0,-48 0-2,23 0 2,1 0 1,-24 0-3,-1 0 1,25 0 2,24 25-3,0-1 2,-24-24 0,24 24 0,25 1-2,-25-25 2,25 0-1,-25 0 1,-24 0-1,0 0 1,24 24-1,-49-24 53,25 0-52,49 25-1,24-25 3,0 0-5,24 24 5,1 1-5,-50-25 4,50 24-2,-74-24-1,24 0 3,-48 0-3,0 0 2,-24 0 0,23 0 0,26 0 0,-1 24-1,-49-24 0,1 0 2,23 25-3,1-25 1,0 0 1,-25 24-1,1-24 1,-1 0-1,1 0 16,-1 0-16,25 0-3,48 0 0,25 0 4,-48 0-2,48 0 2,0 0 1,-25 0-2,-23 0 0,-50 0 2,0 0-3,1 0 2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14T18:39:41.589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0333">
    <iact:property name="dataType"/>
    <iact:actionData xml:id="d0">
      <inkml:trace xmlns:inkml="http://www.w3.org/2003/InkML" xml:id="stk0" contextRef="#ctx0" brushRef="#br0">6150 7231 0,'49'0'615,"-25"24"-608,25-24 1,0 0-1,-25 0 0,1 25 1,-1-25 7,1 0 0,23 24-1,26-24-5,-1 0-2,24 0 0,1 0 1,-25 0 0,0 25-1,1-25 1,-1 0-1,-24 0 1,-25 0-1,0 0 53,25 0-52,0 24-1,-24 0 1,-1-24-1,49 0 0,-24 0 1,24 0-1,-24 0 1,-25 0 0,1 0-1,-1 0 1,1 0-1,-1 0 127,-48 0 189,-1 0-308</inkml:trace>
    </iact:actionData>
  </iact:action>
  <iact:action type="add" startTime="21118">
    <iact:property name="dataType"/>
    <iact:actionData xml:id="d1">
      <inkml:trace xmlns:inkml="http://www.w3.org/2003/InkML" xml:id="stk1" contextRef="#ctx0" brushRef="#br0">17279 7548 0,'24'0'201,"1"0"-193,24 0 0,-25 0-1,25 25 1,-25-25 0,-24 24-1,49-24 0,-25 0 1,25 0-1,0 49 1,24-49-1,-48 0 8,23 0-6,1 25-3,-24-25 2,23 0-1,1 0 1,24 0-1,1 0 1,23 0-1,-48 0 1,24 0 1,-48 0-3,-1 0 2,1 0-1,-1 0 1,0 0-1,1 0 0</inkml:trace>
    </iact:actionData>
  </iact:action>
  <iact:action type="add" startTime="33934">
    <iact:property name="dataType"/>
    <iact:actionData xml:id="d2">
      <inkml:trace xmlns:inkml="http://www.w3.org/2003/InkML" xml:id="stk2" contextRef="#ctx0" brushRef="#br0">8371 17491 0,'24'0'1021,"25"0"-1012,-24 0-3,23 0 2,-23-25 0,-1 25 202,74 0-203,-49 0 0,-1 0 1,-23 0-1,-1 0 68,1 0-68,-1 0 1,25 0 0,0 0-1,-1 0 1,1 0-1,0 0 1,0 0-1,0 0 1,-25 0-1,1 0 0,-1 0 8,0 0 61,1 0-69,-1 0 0,25 0 1,0 0 0,-25 0-1,25 0 1,0 0-1,0 0 1,-25 0-1,25 0 8,-25 0 0,1 0 83,-1 0-91,49 0 1,0 0-1,-24 0 1,49 0 0,0 0-2,-25 0 2,0 0 0,-24 0-1,0 0 0,-25 0 1,25 0 0,0 0-1,-25 0 2,0 0 49,25 0-43,-24 0-7,23 0-1,26 0 1,-26 0-1,-23 0 1,-1 0-1,1 0 1,-1 0 7,1 0 15,-1 0-23,0 0 1,1-24 0,24 24-1,24 0 0,-49-25 2,25 25-3,0 0 2,24 0 0,-49 0 7,1 0-8,-1 0 16,1 0-16,23 0 1,26 0-1,-1 0 0,49 0 1,24 0-1,25 0 1,-73 0-1,-1 0 1,1 0 0,-25 0 0,0 0-1,-48 0 7,-1-24-6,1 24 7,-1 0-8,0 0 144</inkml:trace>
    </iact:actionData>
  </iact:action>
  <iact:action type="add" startTime="45140">
    <iact:property name="dataType"/>
    <iact:actionData xml:id="d3">
      <inkml:trace xmlns:inkml="http://www.w3.org/2003/InkML" xml:id="stk3" contextRef="#ctx0" brushRef="#br0">16742 17393 0,'24'0'218,"25"0"-203,-24 0-8,48 0 1,-49 0-1,25 0 2,0 0-2,24 0-1,25 0 2,-1 0 0,-23 0-1,23 0 1,25 0-1,-49 0 1,-48 0-1,-1 0 0,1 0 24,-1 0-31,0 0 2,1 0 4,24 0 0,-1 0 2,26 0 0,-1 0-1,0 0 1,25 0-1,-49 0 1,-1 0-1,-23 0 1,-1 0-1</inkml:trace>
    </iact:actionData>
  </iact:action>
  <iact:action type="add" startTime="50106">
    <iact:property name="dataType"/>
    <iact:actionData xml:id="d4">
      <inkml:trace xmlns:inkml="http://www.w3.org/2003/InkML" xml:id="stk4" contextRef="#ctx0" brushRef="#br0">8566 18321 0,'25'0'682,"-1"0"-675,25 0 0,0 0 1,-1 0 0,1-24 0,0 24-1,24 0 0,-48 0 9,48 0 111,-24-25-120,48 25 1,-23 0 0,-26 0-1,1 0 0,24 0 1,-24 0-1,0 0 1,-25 0-1,1 0 1,-25-24-1,24 24 1,1 0-1,-1 0 8,0 0-6,25 0-3,-24 0 2,23 0-1,26 0 1,-1-25-1,-24 25 0,24 0 2,25 0-3,-1 0 3,-24 0-3,-24 0 2,24 0 0,1 0-1,-1 0 1,-49 0-1,25 0 1,-25 0-1,25-24 2,-24 24-3,-1 0 1,25 0 1,24-24-1,25 24 1,-25 0-1,73 0 1,-24 0-1,-48 0 1,48 0 0,24 0 0,-48 0-2,-1 0 2,1 0-1,-49 0 1,0 0 0,-1 0-1,-23 0 1,24 0-1,-1 0 1,50 0-1,48 0 0,-24 0 1,25 0-1,-25 0 1,49 0 0,0 0-1,-25 0 0,0 0 2,-48 0-3,-25 0 2,-48 0-1,-1 0 46,25 0-45,0 0-1,0 0 0,48 0 1,25 0-1,25 0 1,-25 0-1,-25 0 1,25 0-1,0 24 2,-48-24-3,-1 0 2,-24 0-1,-1 0 1,-23 0 7,-1 0 8,25 0 36,0 0-51,-25 0-1,1 0 2,48 0-2,-49 0 0,1 0 0,-1 0 1,0 0 23,-24-24-23,25 24-2,24 0 1,-25 0 1,25 0-1,0 0 1,-25 0 0,1 0 832,23 0-833,-23 0 2,48 0-3,-49-25 16,25 1-20,-24 24-2,23-25 8,1 1-3,-24 24 5,-1-49-5,25 25 4,24-1-3,-73 1 2,24 24 0,-24 24 577,-24 1-578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14T19:50:45.965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62659">
    <iact:property name="dataType"/>
    <iact:actionData xml:id="d0">
      <inkml:trace xmlns:inkml="http://www.w3.org/2003/InkML" xml:id="stk0" contextRef="#ctx0" brushRef="#br0">10592 11066 0,'24'0'247,"1"0"-233,-1 0-6,0 0 1,1 0-3,-1 0 53,1 0-51,-1 0 0,25 0-1,-25 0 1,1 0 0,-1 0 74,25 0-75,-25 0 0,25 0 1,0 0 1,0 0-2,24 0 1,-24 0-1,-25 0 0,1 0 0,-1 0 1,25 0 67,24 0-68,-49 0 1,50 0-1,-50 0 0,0 0 1,-48 0 292,0 0-291,-25 0-2,-24 0 0,24 0 0,0 0 2,25 0 0,-1 0-5,-48 0 41,0-24-36,0 24-1,-25 0-1,25 0-1,-1 0 2,26 0 0,-1 0-1,24 0 1,-23 0-1</inkml:trace>
    </iact:actionData>
  </iact:action>
  <iact:action type="add" startTime="74530">
    <iact:property name="dataType"/>
    <iact:actionData xml:id="d1">
      <inkml:trace xmlns:inkml="http://www.w3.org/2003/InkML" xml:id="stk1" contextRef="#ctx0" brushRef="#br0">11641 12068 0,'25'0'383,"-1"0"-368,0 0-8,1 0 68,-1 0-68,25 0 2,-24 0 5,-1 0-6,0 0 246,1 0-246,48 0 0,0 24 0,-24-24 0,0 0-2,-25 0 2</inkml:trace>
    </iact:actionData>
  </iact:action>
  <iact:action type="add" startTime="81514">
    <iact:property name="dataType"/>
    <iact:actionData xml:id="d2">
      <inkml:trace xmlns:inkml="http://www.w3.org/2003/InkML" xml:id="stk2" contextRef="#ctx0" brushRef="#br0">10909 13118 0,'73'0'216,"1"0"-208,-1 0-1,0 0 2,-49 0-3</inkml:trace>
    </iact:actionData>
  </iact:action>
  <iact:action type="add" startTime="85886">
    <iact:property name="dataType"/>
    <iact:actionData xml:id="d3">
      <inkml:trace xmlns:inkml="http://www.w3.org/2003/InkML" xml:id="stk3" contextRef="#ctx0" brushRef="#br0">11080 14071 0,'0'24'397,"0"1"-366,0-1-24,0 0 24,0 1-7,0-1 4,0 1-3,0-1 55,0 1-66,0-1 1,0 0 15,0 1-15,0-1 32,0 1-25,0-1 0,0 1-13,0-1 12,0 0-13,0 1 6,0-1 1,0 1 10,0-1-13,0 1 4,0-1-1,0 0-1,0 1 1,0-1 0,0 1-6,0-1 14,0 1-3,0-1-1,0 0-10,0 1 3,0-1 2,0 1 0,0-1-6,0 1 14,0 23-14,0 26 0,0-1 1,0-24-2,0-25 2,0 1-1</inkml:trace>
    </iact:actionData>
  </iact:action>
  <iact:action type="add" startTime="114048">
    <iact:property name="dataType"/>
    <iact:actionData xml:id="d4">
      <inkml:trace xmlns:inkml="http://www.w3.org/2003/InkML" xml:id="stk4" contextRef="#ctx0" brushRef="#br0">17621 11066 0,'24'0'1088,"0"0"-1081,1 0 1021,24 0-1012,-1 0-10,-23 0 280,-1 0-280,1 0 160,23 0-157,1 0-3,-24 0 1,-1 0 1,25 0 1,-25 0 590,25 0-590,-25 0 11,1 0-11,48 0-3,-24 0 2,0 0 0,48 24 0,-23 1-1,-26-25 0,-23 0 8,-1 0 60,1 0-67,23 0 0,26 24-1,-1-24 1,-24 0 0,24 25 7,-24-25-13,-1 0 115,1 0-109</inkml:trace>
    </iact:actionData>
  </iact:action>
  <iact:action type="add" startTime="123559">
    <iact:property name="dataType"/>
    <iact:actionData xml:id="d5">
      <inkml:trace xmlns:inkml="http://www.w3.org/2003/InkML" xml:id="stk5" contextRef="#ctx0" brushRef="#br0">22087 11090 0,'49'0'714,"-25"0"-708,25 0 1,0 0 0,-25 0 0,0 0 2,1 0 110,24 0-111,-1 0-1,1 0 2,0-24-3,0 24 3,-25 0 5,25 0 83,24 0-89,-48 0 7,24-24-8,-25 24 1,0 0-1,74 0 196,-74 0-196</inkml:trace>
    </iact:actionData>
  </iact:action>
  <iact:action type="add" startTime="146269">
    <iact:property name="dataType"/>
    <iact:actionData xml:id="d6">
      <inkml:trace xmlns:inkml="http://www.w3.org/2003/InkML" xml:id="stk6" contextRef="#ctx0" brushRef="#br0">19134 11945 0,'24'0'390,"1"0"-375,-1 0-8,0 0 60,1 0-59,24-24 0,-25 24-1,25 0 0,-25 0 9</inkml:trace>
    </iact:actionData>
  </iact:action>
  <iact:action type="add" startTime="155794">
    <iact:property name="dataType"/>
    <iact:actionData xml:id="d7">
      <inkml:trace xmlns:inkml="http://www.w3.org/2003/InkML" xml:id="stk7" contextRef="#ctx0" brushRef="#br0">19597 13142 0,'49'0'802,"-24"0"-786,-1 0 148,25 25-157,0-1 1,-25-24 322</inkml:trace>
    </iact:actionData>
  </iact:action>
  <iact:action type="add" startTime="167554">
    <iact:property name="dataType"/>
    <iact:actionData xml:id="d8">
      <inkml:trace xmlns:inkml="http://www.w3.org/2003/InkML" xml:id="stk8" contextRef="#ctx0" brushRef="#br0">23795 11897 0,'25'0'323,"-1"0"-309,0 0 24,1 0-24,-1 0-5,1 0-2,-1 0 8,0 0 0,25 0 97,49 0-105,-49 0 1,-25 0 7,0 0-6</inkml:trace>
    </iact:actionData>
  </iact:action>
  <iact:action type="add" startTime="172505">
    <iact:property name="dataType"/>
    <iact:actionData xml:id="d9">
      <inkml:trace xmlns:inkml="http://www.w3.org/2003/InkML" xml:id="stk9" contextRef="#ctx0" brushRef="#br0">23771 13069 0,'24'0'373,"1"0"-364,48 0 57,0 0-58,-24 0-1,0 0 1,-1 0 0,-23 0 164,-1 0-165,1 0 1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">
            <a:extLst>
              <a:ext uri="{FF2B5EF4-FFF2-40B4-BE49-F238E27FC236}">
                <a16:creationId xmlns:a16="http://schemas.microsoft.com/office/drawing/2014/main" id="{001C7FAD-178A-4837-A689-5D67DCBD2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0"/>
            <a:ext cx="9236075" cy="695007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809" tIns="45405" rIns="90809" bIns="45405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9219" name="AutoShape 2">
            <a:extLst>
              <a:ext uri="{FF2B5EF4-FFF2-40B4-BE49-F238E27FC236}">
                <a16:creationId xmlns:a16="http://schemas.microsoft.com/office/drawing/2014/main" id="{769313BB-2584-4C4E-ACEF-7776EC34A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0"/>
            <a:ext cx="9236075" cy="695007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809" tIns="45405" rIns="90809" bIns="45405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9220" name="AutoShape 3">
            <a:extLst>
              <a:ext uri="{FF2B5EF4-FFF2-40B4-BE49-F238E27FC236}">
                <a16:creationId xmlns:a16="http://schemas.microsoft.com/office/drawing/2014/main" id="{41A47307-1606-4EE7-B07A-C754316F9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0"/>
            <a:ext cx="9236075" cy="695007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809" tIns="45405" rIns="90809" bIns="45405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9221" name="Rectangle 4">
            <a:extLst>
              <a:ext uri="{FF2B5EF4-FFF2-40B4-BE49-F238E27FC236}">
                <a16:creationId xmlns:a16="http://schemas.microsoft.com/office/drawing/2014/main" id="{F308779A-009F-4FFC-A550-630F9326B45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79725" y="527050"/>
            <a:ext cx="3468688" cy="2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88EC02DA-AECD-4E73-9E10-A454A17FD16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924030" y="3299434"/>
            <a:ext cx="7381688" cy="312383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9223" name="Text Box 6">
            <a:extLst>
              <a:ext uri="{FF2B5EF4-FFF2-40B4-BE49-F238E27FC236}">
                <a16:creationId xmlns:a16="http://schemas.microsoft.com/office/drawing/2014/main" id="{7F66DE82-D55C-48CC-A70D-F77CF7E93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4006238" cy="34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809" tIns="45405" rIns="90809" bIns="45405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9224" name="Text Box 7">
            <a:extLst>
              <a:ext uri="{FF2B5EF4-FFF2-40B4-BE49-F238E27FC236}">
                <a16:creationId xmlns:a16="http://schemas.microsoft.com/office/drawing/2014/main" id="{F9747517-5ACD-4EA2-A8C2-8A78CFEA4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5619" y="0"/>
            <a:ext cx="4006237" cy="34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809" tIns="45405" rIns="90809" bIns="45405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9225" name="Text Box 8">
            <a:extLst>
              <a:ext uri="{FF2B5EF4-FFF2-40B4-BE49-F238E27FC236}">
                <a16:creationId xmlns:a16="http://schemas.microsoft.com/office/drawing/2014/main" id="{A09AE793-AC0D-4906-ABC7-6EF80F9DB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6601257"/>
            <a:ext cx="4006238" cy="34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809" tIns="45405" rIns="90809" bIns="45405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D998F432-88EF-4B8E-ADBD-FDF328A4832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5225619" y="6601258"/>
            <a:ext cx="3999908" cy="34284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Tx/>
              <a:buSzPct val="45000"/>
              <a:buFontTx/>
              <a:buNone/>
              <a:tabLst>
                <a:tab pos="718905" algn="l"/>
                <a:tab pos="1437810" algn="l"/>
                <a:tab pos="2156715" algn="l"/>
                <a:tab pos="2875620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6E45C05-48F8-412C-9155-EE7F7F391FB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MS PGothic" panose="020B0600070205080204" pitchFamily="34" charset="-128"/>
        <a:cs typeface="ＭＳ Ｐゴシック" charset="0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MS PGothic" panose="020B0600070205080204" pitchFamily="34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MS PGothic" panose="020B0600070205080204" pitchFamily="34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MS PGothic" panose="020B0600070205080204" pitchFamily="34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1">
            <a:extLst>
              <a:ext uri="{FF2B5EF4-FFF2-40B4-BE49-F238E27FC236}">
                <a16:creationId xmlns:a16="http://schemas.microsoft.com/office/drawing/2014/main" id="{4CAD2F56-81D2-42BA-9FC7-19963D59F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5619" y="6601257"/>
            <a:ext cx="4006237" cy="34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SzPct val="45000"/>
              <a:buFontTx/>
              <a:buNone/>
            </a:pPr>
            <a:fld id="{962B8B7E-1E44-4D80-83C8-FF12A28ABDC4}" type="slidenum">
              <a:rPr lang="en-GB" altLang="en-US" sz="13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SzPct val="45000"/>
                <a:buFontTx/>
                <a:buNone/>
              </a:pPr>
              <a:t>1</a:t>
            </a:fld>
            <a:endParaRPr lang="en-GB" altLang="en-US" sz="1300"/>
          </a:p>
        </p:txBody>
      </p:sp>
      <p:sp>
        <p:nvSpPr>
          <p:cNvPr id="12292" name="Rectangle 2">
            <a:extLst>
              <a:ext uri="{FF2B5EF4-FFF2-40B4-BE49-F238E27FC236}">
                <a16:creationId xmlns:a16="http://schemas.microsoft.com/office/drawing/2014/main" id="{0E072839-9D8A-4C1A-BA24-8BB2C06AD9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78138" y="527050"/>
            <a:ext cx="3476625" cy="2606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3">
            <a:extLst>
              <a:ext uri="{FF2B5EF4-FFF2-40B4-BE49-F238E27FC236}">
                <a16:creationId xmlns:a16="http://schemas.microsoft.com/office/drawing/2014/main" id="{FC54D818-8E09-4776-BB27-2B57A3CFE0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4030" y="3299435"/>
            <a:ext cx="7388016" cy="312860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235325" y="903288"/>
            <a:ext cx="3249613" cy="2436812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972344" y="3476995"/>
            <a:ext cx="7776728" cy="2844507"/>
          </a:xfrm>
          <a:prstGeom prst="rect">
            <a:avLst/>
          </a:prstGeom>
        </p:spPr>
        <p:txBody>
          <a:bodyPr lIns="96693" tIns="48158" rIns="96693" bIns="48158"/>
          <a:lstStyle/>
          <a:p>
            <a:endParaRPr lang="en-US" sz="2100" spc="-1">
              <a:latin typeface="Arial"/>
            </a:endParaRPr>
          </a:p>
        </p:txBody>
      </p:sp>
      <p:sp>
        <p:nvSpPr>
          <p:cNvPr id="304" name="TextShape 3"/>
          <p:cNvSpPr txBox="1"/>
          <p:nvPr/>
        </p:nvSpPr>
        <p:spPr>
          <a:xfrm>
            <a:off x="5506251" y="6862468"/>
            <a:ext cx="4212143" cy="362146"/>
          </a:xfrm>
          <a:prstGeom prst="rect">
            <a:avLst/>
          </a:prstGeom>
          <a:noFill/>
          <a:ln>
            <a:noFill/>
          </a:ln>
        </p:spPr>
        <p:txBody>
          <a:bodyPr lIns="96693" tIns="48158" rIns="96693" bIns="48158" anchor="b"/>
          <a:lstStyle/>
          <a:p>
            <a:pPr algn="r">
              <a:lnSpc>
                <a:spcPct val="100000"/>
              </a:lnSpc>
            </a:pPr>
            <a:fld id="{2753D374-0B5D-49FC-90D3-BC15AE7D81FE}" type="slidenum">
              <a:rPr lang="en-US" sz="1500" spc="-1">
                <a:latin typeface="Times New Roman"/>
              </a:rPr>
              <a:pPr algn="r">
                <a:lnSpc>
                  <a:spcPct val="100000"/>
                </a:lnSpc>
              </a:pPr>
              <a:t>18</a:t>
            </a:fld>
            <a:endParaRPr lang="en-US" sz="15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82693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235325" y="903288"/>
            <a:ext cx="3249613" cy="2436812"/>
          </a:xfrm>
          <a:prstGeom prst="rect">
            <a:avLst/>
          </a:prstGeom>
        </p:spPr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972344" y="3476995"/>
            <a:ext cx="7776728" cy="2844507"/>
          </a:xfrm>
          <a:prstGeom prst="rect">
            <a:avLst/>
          </a:prstGeom>
        </p:spPr>
        <p:txBody>
          <a:bodyPr lIns="96693" tIns="48158" rIns="96693" bIns="48158"/>
          <a:lstStyle/>
          <a:p>
            <a:endParaRPr lang="en-US" sz="2100" spc="-1">
              <a:latin typeface="Arial"/>
            </a:endParaRPr>
          </a:p>
        </p:txBody>
      </p:sp>
      <p:sp>
        <p:nvSpPr>
          <p:cNvPr id="298" name="TextShape 3"/>
          <p:cNvSpPr txBox="1"/>
          <p:nvPr/>
        </p:nvSpPr>
        <p:spPr>
          <a:xfrm>
            <a:off x="5506251" y="6862468"/>
            <a:ext cx="4212143" cy="362146"/>
          </a:xfrm>
          <a:prstGeom prst="rect">
            <a:avLst/>
          </a:prstGeom>
          <a:noFill/>
          <a:ln>
            <a:noFill/>
          </a:ln>
        </p:spPr>
        <p:txBody>
          <a:bodyPr lIns="96693" tIns="48158" rIns="96693" bIns="48158" anchor="b"/>
          <a:lstStyle/>
          <a:p>
            <a:pPr algn="r">
              <a:lnSpc>
                <a:spcPct val="100000"/>
              </a:lnSpc>
            </a:pPr>
            <a:fld id="{83533D2E-BF43-4096-A27F-0C012CE8814E}" type="slidenum">
              <a:rPr lang="en-US" sz="1500" spc="-1">
                <a:latin typeface="Times New Roman"/>
              </a:rPr>
              <a:pPr algn="r">
                <a:lnSpc>
                  <a:spcPct val="100000"/>
                </a:lnSpc>
              </a:pPr>
              <a:t>19</a:t>
            </a:fld>
            <a:endParaRPr lang="en-US" sz="15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48151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PlaceHolder 1">
            <a:extLst>
              <a:ext uri="{FF2B5EF4-FFF2-40B4-BE49-F238E27FC236}">
                <a16:creationId xmlns:a16="http://schemas.microsoft.com/office/drawing/2014/main" id="{58FBB6D4-FF9D-439A-9188-F0598B53E7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08338" y="896938"/>
            <a:ext cx="3228975" cy="2422525"/>
          </a:xfrm>
        </p:spPr>
      </p:sp>
      <p:sp>
        <p:nvSpPr>
          <p:cNvPr id="309" name="PlaceHolder 2">
            <a:extLst>
              <a:ext uri="{FF2B5EF4-FFF2-40B4-BE49-F238E27FC236}">
                <a16:creationId xmlns:a16="http://schemas.microsoft.com/office/drawing/2014/main" id="{88BA82BC-1D88-4594-838E-19190B2A2003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964114" y="3457119"/>
            <a:ext cx="7715012" cy="2826380"/>
          </a:xfrm>
        </p:spPr>
        <p:txBody>
          <a:bodyPr lIns="96026" tIns="47826" rIns="96026" bIns="47826"/>
          <a:lstStyle/>
          <a:p>
            <a:pPr>
              <a:defRPr/>
            </a:pPr>
            <a:endParaRPr lang="en-US" sz="2100" spc="-1">
              <a:latin typeface="Arial"/>
            </a:endParaRPr>
          </a:p>
        </p:txBody>
      </p:sp>
      <p:sp>
        <p:nvSpPr>
          <p:cNvPr id="310" name="TextShape 3">
            <a:extLst>
              <a:ext uri="{FF2B5EF4-FFF2-40B4-BE49-F238E27FC236}">
                <a16:creationId xmlns:a16="http://schemas.microsoft.com/office/drawing/2014/main" id="{F26D7E1B-13DD-4946-8A68-560FE95A26A7}"/>
              </a:ext>
            </a:extLst>
          </p:cNvPr>
          <p:cNvSpPr txBox="1"/>
          <p:nvPr/>
        </p:nvSpPr>
        <p:spPr>
          <a:xfrm>
            <a:off x="5461901" y="6822255"/>
            <a:ext cx="4179228" cy="359569"/>
          </a:xfrm>
          <a:prstGeom prst="rect">
            <a:avLst/>
          </a:prstGeom>
          <a:noFill/>
          <a:ln>
            <a:noFill/>
          </a:ln>
        </p:spPr>
        <p:txBody>
          <a:bodyPr lIns="96026" tIns="47826" rIns="96026" bIns="47826" anchor="b"/>
          <a:lstStyle/>
          <a:p>
            <a:pPr algn="r">
              <a:defRPr/>
            </a:pPr>
            <a:fld id="{503F82B1-2E8A-47F5-9423-B24A251522D2}" type="slidenum">
              <a:rPr lang="en-US" sz="1500" spc="-1">
                <a:latin typeface="Times New Roman"/>
              </a:rPr>
              <a:pPr algn="r">
                <a:defRPr/>
              </a:pPr>
              <a:t>20</a:t>
            </a:fld>
            <a:endParaRPr lang="en-US" sz="15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9">
            <a:extLst>
              <a:ext uri="{FF2B5EF4-FFF2-40B4-BE49-F238E27FC236}">
                <a16:creationId xmlns:a16="http://schemas.microsoft.com/office/drawing/2014/main" id="{9C3A1376-6C04-4B8E-BB2C-2760D8764E4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7550" algn="l"/>
                <a:tab pos="1436688" algn="l"/>
                <a:tab pos="2155825" algn="l"/>
                <a:tab pos="28749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7550" algn="l"/>
                <a:tab pos="1436688" algn="l"/>
                <a:tab pos="2155825" algn="l"/>
                <a:tab pos="28749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7550" algn="l"/>
                <a:tab pos="1436688" algn="l"/>
                <a:tab pos="2155825" algn="l"/>
                <a:tab pos="28749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7550" algn="l"/>
                <a:tab pos="1436688" algn="l"/>
                <a:tab pos="2155825" algn="l"/>
                <a:tab pos="28749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7550" algn="l"/>
                <a:tab pos="1436688" algn="l"/>
                <a:tab pos="2155825" algn="l"/>
                <a:tab pos="28749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7550" algn="l"/>
                <a:tab pos="1436688" algn="l"/>
                <a:tab pos="2155825" algn="l"/>
                <a:tab pos="28749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7550" algn="l"/>
                <a:tab pos="1436688" algn="l"/>
                <a:tab pos="2155825" algn="l"/>
                <a:tab pos="28749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7550" algn="l"/>
                <a:tab pos="1436688" algn="l"/>
                <a:tab pos="2155825" algn="l"/>
                <a:tab pos="28749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7550" algn="l"/>
                <a:tab pos="1436688" algn="l"/>
                <a:tab pos="2155825" algn="l"/>
                <a:tab pos="28749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22846FA2-ED7F-462E-B287-DFE076DC3D5D}" type="slidenum">
              <a:rPr lang="en-GB" altLang="en-US" sz="1300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</a:t>
            </a:fld>
            <a:endParaRPr lang="en-GB" altLang="en-US" sz="1300"/>
          </a:p>
        </p:txBody>
      </p:sp>
      <p:sp>
        <p:nvSpPr>
          <p:cNvPr id="54275" name="Text Box 1">
            <a:extLst>
              <a:ext uri="{FF2B5EF4-FFF2-40B4-BE49-F238E27FC236}">
                <a16:creationId xmlns:a16="http://schemas.microsoft.com/office/drawing/2014/main" id="{C22512E8-6876-4A04-8153-D1820CD39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5619" y="6601257"/>
            <a:ext cx="4006237" cy="34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SzPct val="45000"/>
              <a:buFontTx/>
              <a:buNone/>
            </a:pPr>
            <a:fld id="{7C4E26B9-134D-47D8-996B-E978D557E59A}" type="slidenum">
              <a:rPr lang="en-GB" altLang="en-US" sz="13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SzPct val="45000"/>
                <a:buFontTx/>
                <a:buNone/>
              </a:pPr>
              <a:t>2</a:t>
            </a:fld>
            <a:endParaRPr lang="en-GB" altLang="en-US" sz="1300"/>
          </a:p>
        </p:txBody>
      </p:sp>
      <p:sp>
        <p:nvSpPr>
          <p:cNvPr id="54276" name="Rectangle 2">
            <a:extLst>
              <a:ext uri="{FF2B5EF4-FFF2-40B4-BE49-F238E27FC236}">
                <a16:creationId xmlns:a16="http://schemas.microsoft.com/office/drawing/2014/main" id="{CF97F9EC-59AA-47CC-9585-82EA08A1D2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78138" y="527050"/>
            <a:ext cx="3476625" cy="2606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7" name="Rectangle 3">
            <a:extLst>
              <a:ext uri="{FF2B5EF4-FFF2-40B4-BE49-F238E27FC236}">
                <a16:creationId xmlns:a16="http://schemas.microsoft.com/office/drawing/2014/main" id="{FD017332-EFF1-4084-B461-EC62B5DC0B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4030" y="3299435"/>
            <a:ext cx="7388016" cy="312860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75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235325" y="903288"/>
            <a:ext cx="3249613" cy="2436812"/>
          </a:xfrm>
          <a:prstGeom prst="rect">
            <a:avLst/>
          </a:prstGeom>
        </p:spPr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972344" y="3476995"/>
            <a:ext cx="7776728" cy="2844507"/>
          </a:xfrm>
          <a:prstGeom prst="rect">
            <a:avLst/>
          </a:prstGeom>
        </p:spPr>
        <p:txBody>
          <a:bodyPr lIns="96693" tIns="48158" rIns="96693" bIns="48158"/>
          <a:lstStyle/>
          <a:p>
            <a:endParaRPr lang="en-US" sz="2100" spc="-1">
              <a:latin typeface="Arial"/>
            </a:endParaRPr>
          </a:p>
        </p:txBody>
      </p:sp>
      <p:sp>
        <p:nvSpPr>
          <p:cNvPr id="274" name="TextShape 3"/>
          <p:cNvSpPr txBox="1"/>
          <p:nvPr/>
        </p:nvSpPr>
        <p:spPr>
          <a:xfrm>
            <a:off x="5506251" y="6862468"/>
            <a:ext cx="4212143" cy="362427"/>
          </a:xfrm>
          <a:prstGeom prst="rect">
            <a:avLst/>
          </a:prstGeom>
          <a:noFill/>
          <a:ln>
            <a:noFill/>
          </a:ln>
        </p:spPr>
        <p:txBody>
          <a:bodyPr lIns="96693" tIns="48158" rIns="96693" bIns="48158" anchor="b"/>
          <a:lstStyle/>
          <a:p>
            <a:pPr algn="r">
              <a:lnSpc>
                <a:spcPct val="100000"/>
              </a:lnSpc>
            </a:pPr>
            <a:fld id="{8C53D483-35A0-4EBF-ADF9-0E26B48A712C}" type="slidenum">
              <a:rPr lang="en-US" sz="1500" spc="-1">
                <a:latin typeface="Times New Roman"/>
              </a:rPr>
              <a:pPr algn="r">
                <a:lnSpc>
                  <a:spcPct val="100000"/>
                </a:lnSpc>
              </a:pPr>
              <a:t>6</a:t>
            </a:fld>
            <a:endParaRPr lang="en-US" sz="15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5530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laceHolder 1">
            <a:extLst>
              <a:ext uri="{FF2B5EF4-FFF2-40B4-BE49-F238E27FC236}">
                <a16:creationId xmlns:a16="http://schemas.microsoft.com/office/drawing/2014/main" id="{9C09CD50-208A-4C18-80B8-53129735E6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08338" y="896938"/>
            <a:ext cx="3228975" cy="2422525"/>
          </a:xfrm>
        </p:spPr>
      </p:sp>
      <p:sp>
        <p:nvSpPr>
          <p:cNvPr id="276" name="PlaceHolder 2">
            <a:extLst>
              <a:ext uri="{FF2B5EF4-FFF2-40B4-BE49-F238E27FC236}">
                <a16:creationId xmlns:a16="http://schemas.microsoft.com/office/drawing/2014/main" id="{B9AC06D0-41EF-40FC-B186-15D63002E4DB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964114" y="3457119"/>
            <a:ext cx="7715012" cy="2826380"/>
          </a:xfrm>
        </p:spPr>
        <p:txBody>
          <a:bodyPr lIns="96026" tIns="47826" rIns="96026" bIns="47826"/>
          <a:lstStyle/>
          <a:p>
            <a:pPr>
              <a:defRPr/>
            </a:pPr>
            <a:endParaRPr lang="en-US" sz="2100" spc="-1">
              <a:latin typeface="Arial"/>
            </a:endParaRPr>
          </a:p>
        </p:txBody>
      </p:sp>
      <p:sp>
        <p:nvSpPr>
          <p:cNvPr id="277" name="TextShape 3">
            <a:extLst>
              <a:ext uri="{FF2B5EF4-FFF2-40B4-BE49-F238E27FC236}">
                <a16:creationId xmlns:a16="http://schemas.microsoft.com/office/drawing/2014/main" id="{8A5B2E4C-BE4A-445E-83D5-1B4A4BF5D85F}"/>
              </a:ext>
            </a:extLst>
          </p:cNvPr>
          <p:cNvSpPr txBox="1"/>
          <p:nvPr/>
        </p:nvSpPr>
        <p:spPr>
          <a:xfrm>
            <a:off x="5461901" y="6822255"/>
            <a:ext cx="4179228" cy="359569"/>
          </a:xfrm>
          <a:prstGeom prst="rect">
            <a:avLst/>
          </a:prstGeom>
          <a:noFill/>
          <a:ln>
            <a:noFill/>
          </a:ln>
        </p:spPr>
        <p:txBody>
          <a:bodyPr lIns="96026" tIns="47826" rIns="96026" bIns="47826" anchor="b"/>
          <a:lstStyle/>
          <a:p>
            <a:pPr algn="r">
              <a:defRPr/>
            </a:pPr>
            <a:fld id="{E39D2195-80D4-45C8-B63A-D57E8D86E7B6}" type="slidenum">
              <a:rPr lang="en-US" sz="1500" spc="-1">
                <a:latin typeface="Times New Roman"/>
              </a:rPr>
              <a:pPr algn="r">
                <a:defRPr/>
              </a:pPr>
              <a:t>7</a:t>
            </a:fld>
            <a:endParaRPr lang="en-US" sz="15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235325" y="903288"/>
            <a:ext cx="3249613" cy="2436812"/>
          </a:xfrm>
          <a:prstGeom prst="rect">
            <a:avLst/>
          </a:prstGeom>
        </p:spPr>
      </p:sp>
      <p:sp>
        <p:nvSpPr>
          <p:cNvPr id="279" name="PlaceHolder 2"/>
          <p:cNvSpPr>
            <a:spLocks noGrp="1"/>
          </p:cNvSpPr>
          <p:nvPr>
            <p:ph type="body"/>
          </p:nvPr>
        </p:nvSpPr>
        <p:spPr>
          <a:xfrm>
            <a:off x="972344" y="3476995"/>
            <a:ext cx="7776728" cy="2844507"/>
          </a:xfrm>
          <a:prstGeom prst="rect">
            <a:avLst/>
          </a:prstGeom>
        </p:spPr>
        <p:txBody>
          <a:bodyPr lIns="96693" tIns="48158" rIns="96693" bIns="48158"/>
          <a:lstStyle/>
          <a:p>
            <a:endParaRPr lang="en-US" sz="2100" spc="-1">
              <a:latin typeface="Arial"/>
            </a:endParaRPr>
          </a:p>
        </p:txBody>
      </p:sp>
      <p:sp>
        <p:nvSpPr>
          <p:cNvPr id="280" name="TextShape 3"/>
          <p:cNvSpPr txBox="1"/>
          <p:nvPr/>
        </p:nvSpPr>
        <p:spPr>
          <a:xfrm>
            <a:off x="5506251" y="6862468"/>
            <a:ext cx="4212143" cy="362146"/>
          </a:xfrm>
          <a:prstGeom prst="rect">
            <a:avLst/>
          </a:prstGeom>
          <a:noFill/>
          <a:ln>
            <a:noFill/>
          </a:ln>
        </p:spPr>
        <p:txBody>
          <a:bodyPr lIns="96693" tIns="48158" rIns="96693" bIns="48158" anchor="b"/>
          <a:lstStyle/>
          <a:p>
            <a:pPr algn="r">
              <a:lnSpc>
                <a:spcPct val="100000"/>
              </a:lnSpc>
            </a:pPr>
            <a:fld id="{DC08C1A9-4A0C-4E3D-AB8B-664A71413E42}" type="slidenum">
              <a:rPr lang="en-US" sz="1500" spc="-1">
                <a:latin typeface="Times New Roman"/>
              </a:rPr>
              <a:pPr algn="r">
                <a:lnSpc>
                  <a:spcPct val="100000"/>
                </a:lnSpc>
              </a:pPr>
              <a:t>12</a:t>
            </a:fld>
            <a:endParaRPr lang="en-US" sz="15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51023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235325" y="903288"/>
            <a:ext cx="3249613" cy="2436812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972344" y="3476995"/>
            <a:ext cx="7776728" cy="2844507"/>
          </a:xfrm>
          <a:prstGeom prst="rect">
            <a:avLst/>
          </a:prstGeom>
        </p:spPr>
        <p:txBody>
          <a:bodyPr lIns="96693" tIns="48158" rIns="96693" bIns="48158"/>
          <a:lstStyle/>
          <a:p>
            <a:endParaRPr lang="en-US" sz="2100" spc="-1">
              <a:latin typeface="Arial"/>
            </a:endParaRPr>
          </a:p>
        </p:txBody>
      </p:sp>
      <p:sp>
        <p:nvSpPr>
          <p:cNvPr id="286" name="TextShape 3"/>
          <p:cNvSpPr txBox="1"/>
          <p:nvPr/>
        </p:nvSpPr>
        <p:spPr>
          <a:xfrm>
            <a:off x="5506251" y="6862468"/>
            <a:ext cx="4212143" cy="362146"/>
          </a:xfrm>
          <a:prstGeom prst="rect">
            <a:avLst/>
          </a:prstGeom>
          <a:noFill/>
          <a:ln>
            <a:noFill/>
          </a:ln>
        </p:spPr>
        <p:txBody>
          <a:bodyPr lIns="96693" tIns="48158" rIns="96693" bIns="48158" anchor="b"/>
          <a:lstStyle/>
          <a:p>
            <a:pPr algn="r">
              <a:lnSpc>
                <a:spcPct val="100000"/>
              </a:lnSpc>
            </a:pPr>
            <a:fld id="{6338E1FC-54A4-4342-9B3C-F5DC8E9368F0}" type="slidenum">
              <a:rPr lang="en-US" sz="1500" spc="-1">
                <a:latin typeface="Times New Roman"/>
              </a:rPr>
              <a:pPr algn="r">
                <a:lnSpc>
                  <a:spcPct val="100000"/>
                </a:lnSpc>
              </a:pPr>
              <a:t>14</a:t>
            </a:fld>
            <a:endParaRPr lang="en-US" sz="15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33343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235325" y="903288"/>
            <a:ext cx="3249613" cy="2436812"/>
          </a:xfrm>
          <a:prstGeom prst="rect">
            <a:avLst/>
          </a:prstGeom>
        </p:spPr>
      </p:sp>
      <p:sp>
        <p:nvSpPr>
          <p:cNvPr id="291" name="PlaceHolder 2"/>
          <p:cNvSpPr>
            <a:spLocks noGrp="1"/>
          </p:cNvSpPr>
          <p:nvPr>
            <p:ph type="body"/>
          </p:nvPr>
        </p:nvSpPr>
        <p:spPr>
          <a:xfrm>
            <a:off x="972344" y="3476995"/>
            <a:ext cx="7776728" cy="2844507"/>
          </a:xfrm>
          <a:prstGeom prst="rect">
            <a:avLst/>
          </a:prstGeom>
        </p:spPr>
        <p:txBody>
          <a:bodyPr lIns="96693" tIns="48158" rIns="96693" bIns="48158"/>
          <a:lstStyle/>
          <a:p>
            <a:endParaRPr lang="en-US" sz="2100" spc="-1">
              <a:latin typeface="Arial"/>
            </a:endParaRPr>
          </a:p>
        </p:txBody>
      </p:sp>
      <p:sp>
        <p:nvSpPr>
          <p:cNvPr id="292" name="TextShape 3"/>
          <p:cNvSpPr txBox="1"/>
          <p:nvPr/>
        </p:nvSpPr>
        <p:spPr>
          <a:xfrm>
            <a:off x="5506251" y="6862468"/>
            <a:ext cx="4212143" cy="362146"/>
          </a:xfrm>
          <a:prstGeom prst="rect">
            <a:avLst/>
          </a:prstGeom>
          <a:noFill/>
          <a:ln>
            <a:noFill/>
          </a:ln>
        </p:spPr>
        <p:txBody>
          <a:bodyPr lIns="96693" tIns="48158" rIns="96693" bIns="48158" anchor="b"/>
          <a:lstStyle/>
          <a:p>
            <a:pPr algn="r">
              <a:lnSpc>
                <a:spcPct val="100000"/>
              </a:lnSpc>
            </a:pPr>
            <a:fld id="{A0F225DE-E771-4EBA-A683-ED0B5563A00C}" type="slidenum">
              <a:rPr lang="en-US" sz="1500" spc="-1">
                <a:latin typeface="Times New Roman"/>
              </a:rPr>
              <a:pPr algn="r">
                <a:lnSpc>
                  <a:spcPct val="100000"/>
                </a:lnSpc>
              </a:pPr>
              <a:t>16</a:t>
            </a:fld>
            <a:endParaRPr lang="en-US" sz="15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34811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235325" y="903288"/>
            <a:ext cx="3249613" cy="2436812"/>
          </a:xfrm>
          <a:prstGeom prst="rect">
            <a:avLst/>
          </a:prstGeom>
        </p:spPr>
      </p:sp>
      <p:sp>
        <p:nvSpPr>
          <p:cNvPr id="294" name="PlaceHolder 2"/>
          <p:cNvSpPr>
            <a:spLocks noGrp="1"/>
          </p:cNvSpPr>
          <p:nvPr>
            <p:ph type="body"/>
          </p:nvPr>
        </p:nvSpPr>
        <p:spPr>
          <a:xfrm>
            <a:off x="972344" y="3476995"/>
            <a:ext cx="7776728" cy="2844507"/>
          </a:xfrm>
          <a:prstGeom prst="rect">
            <a:avLst/>
          </a:prstGeom>
        </p:spPr>
        <p:txBody>
          <a:bodyPr lIns="96693" tIns="48158" rIns="96693" bIns="48158"/>
          <a:lstStyle/>
          <a:p>
            <a:endParaRPr lang="en-US" sz="2100" spc="-1">
              <a:latin typeface="Arial"/>
            </a:endParaRPr>
          </a:p>
        </p:txBody>
      </p:sp>
      <p:sp>
        <p:nvSpPr>
          <p:cNvPr id="295" name="TextShape 3"/>
          <p:cNvSpPr txBox="1"/>
          <p:nvPr/>
        </p:nvSpPr>
        <p:spPr>
          <a:xfrm>
            <a:off x="5506251" y="6862468"/>
            <a:ext cx="4212143" cy="362146"/>
          </a:xfrm>
          <a:prstGeom prst="rect">
            <a:avLst/>
          </a:prstGeom>
          <a:noFill/>
          <a:ln>
            <a:noFill/>
          </a:ln>
        </p:spPr>
        <p:txBody>
          <a:bodyPr lIns="96693" tIns="48158" rIns="96693" bIns="48158" anchor="b"/>
          <a:lstStyle/>
          <a:p>
            <a:pPr algn="r">
              <a:lnSpc>
                <a:spcPct val="100000"/>
              </a:lnSpc>
            </a:pPr>
            <a:fld id="{7BF7BAA1-5A65-4E7A-9455-E34ABAA625BC}" type="slidenum">
              <a:rPr lang="en-US" sz="1500" spc="-1">
                <a:latin typeface="Times New Roman"/>
              </a:rPr>
              <a:pPr algn="r">
                <a:lnSpc>
                  <a:spcPct val="100000"/>
                </a:lnSpc>
              </a:pPr>
              <a:t>17</a:t>
            </a:fld>
            <a:endParaRPr lang="en-US" sz="15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03930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A133D53-FC3F-4DA5-BF2F-E009FF3273B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88950" y="6825045"/>
            <a:ext cx="2770188" cy="366712"/>
          </a:xfrm>
        </p:spPr>
        <p:txBody>
          <a:bodyPr lIns="91440" tIns="45720" rIns="91440" bIns="45720" rtlCol="0" anchor="ctr"/>
          <a:lstStyle>
            <a:lvl1pPr algn="l">
              <a:defRPr sz="1102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@Shuvra Chakraborty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750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2C6F666-C682-4384-A53A-6BF118CCF18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88950" y="6825045"/>
            <a:ext cx="2770188" cy="366712"/>
          </a:xfrm>
        </p:spPr>
        <p:txBody>
          <a:bodyPr lIns="91440" tIns="45720" rIns="91440" bIns="45720" rtlCol="0" anchor="ctr"/>
          <a:lstStyle>
            <a:lvl1pPr algn="l">
              <a:defRPr sz="1102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@Shuvra Chakraborty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783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2500" y="0"/>
            <a:ext cx="2265363" cy="67516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0"/>
            <a:ext cx="6645275" cy="67516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E648FE3-8EAC-4A8E-8825-C7144655E9C7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88950" y="6825045"/>
            <a:ext cx="2770188" cy="366712"/>
          </a:xfrm>
        </p:spPr>
        <p:txBody>
          <a:bodyPr lIns="91440" tIns="45720" rIns="91440" bIns="45720" rtlCol="0" anchor="ctr"/>
          <a:lstStyle>
            <a:lvl1pPr algn="l">
              <a:defRPr sz="1102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@Shuvra Chakraborty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174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2005013" y="343261"/>
            <a:ext cx="5437584" cy="5091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3" name="PlaceHolder 2"/>
          <p:cNvSpPr>
            <a:spLocks noGrp="1"/>
          </p:cNvSpPr>
          <p:nvPr>
            <p:ph type="subTitle"/>
          </p:nvPr>
        </p:nvSpPr>
        <p:spPr>
          <a:xfrm>
            <a:off x="692944" y="1163119"/>
            <a:ext cx="8694341" cy="5645351"/>
          </a:xfrm>
          <a:prstGeom prst="rect">
            <a:avLst/>
          </a:prstGeom>
        </p:spPr>
        <p:txBody>
          <a:bodyPr anchor="ctr"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40C24-CA57-4D6C-9589-D421E9BAD14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88950" y="6825045"/>
            <a:ext cx="2770188" cy="366712"/>
          </a:xfrm>
        </p:spPr>
        <p:txBody>
          <a:bodyPr lIns="91440" tIns="45720" rIns="91440" bIns="45720" rtlCol="0" anchor="ctr"/>
          <a:lstStyle>
            <a:lvl1pPr algn="l">
              <a:defRPr sz="1102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@Shuvra Chakraborty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054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0C31CF0-F781-45B4-8807-6AC1F5D6F25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88950" y="6825045"/>
            <a:ext cx="2770188" cy="366712"/>
          </a:xfrm>
        </p:spPr>
        <p:txBody>
          <a:bodyPr lIns="91440" tIns="45720" rIns="91440" bIns="45720" rtlCol="0" anchor="ctr"/>
          <a:lstStyle>
            <a:lvl1pPr algn="l">
              <a:defRPr sz="1102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@Shuvra Chakraborty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032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DBDDC05-AF02-476E-91EB-BDE53236755B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096324" y="6888163"/>
            <a:ext cx="2339975" cy="514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101000"/>
              </a:lnSpc>
              <a:buClrTx/>
              <a:buSzPct val="45000"/>
              <a:buFontTx/>
              <a:buNone/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@Shuvra Chakraborty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92127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A353912-4224-4D33-AEB8-C7D52FB82AEE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88950" y="6825045"/>
            <a:ext cx="2770188" cy="366712"/>
          </a:xfrm>
        </p:spPr>
        <p:txBody>
          <a:bodyPr lIns="91440" tIns="45720" rIns="91440" bIns="45720" rtlCol="0" anchor="ctr"/>
          <a:lstStyle>
            <a:lvl1pPr algn="l">
              <a:defRPr sz="1102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@Shuvra Chakraborty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214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41034E-4D5A-4215-B79F-F648BB620EEA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88950" y="6825045"/>
            <a:ext cx="2770188" cy="366712"/>
          </a:xfrm>
        </p:spPr>
        <p:txBody>
          <a:bodyPr lIns="91440" tIns="45720" rIns="91440" bIns="45720" rtlCol="0" anchor="ctr"/>
          <a:lstStyle>
            <a:lvl1pPr algn="l">
              <a:defRPr sz="1102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@Shuvra Chakraborty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611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915988"/>
            <a:ext cx="4454525" cy="5835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1750" y="915988"/>
            <a:ext cx="4456113" cy="5835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C4BF48C-8CC4-403E-93B8-6BEFA736968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88950" y="6825045"/>
            <a:ext cx="2770188" cy="366712"/>
          </a:xfrm>
        </p:spPr>
        <p:txBody>
          <a:bodyPr lIns="91440" tIns="45720" rIns="91440" bIns="45720" rtlCol="0" anchor="ctr"/>
          <a:lstStyle>
            <a:lvl1pPr algn="l">
              <a:defRPr sz="1102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@Shuvra Chakraborty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426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2412606-C305-4A3F-BA52-DF1F4D9C5D5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88950" y="6825045"/>
            <a:ext cx="2770188" cy="366712"/>
          </a:xfrm>
        </p:spPr>
        <p:txBody>
          <a:bodyPr lIns="91440" tIns="45720" rIns="91440" bIns="45720" rtlCol="0" anchor="ctr"/>
          <a:lstStyle>
            <a:lvl1pPr algn="l">
              <a:defRPr sz="1102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@Shuvra Chakraborty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512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171CD-B77A-4CDB-877A-90D9BA58F027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88950" y="6825045"/>
            <a:ext cx="2770188" cy="366712"/>
          </a:xfrm>
        </p:spPr>
        <p:txBody>
          <a:bodyPr lIns="91440" tIns="45720" rIns="91440" bIns="45720" rtlCol="0" anchor="ctr"/>
          <a:lstStyle>
            <a:lvl1pPr algn="l">
              <a:defRPr sz="1102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@Shuvra Chakraborty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384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B5B0FD-D672-4E72-8C9D-CDF34FF43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55113" y="6886575"/>
            <a:ext cx="420687" cy="514350"/>
          </a:xfrm>
        </p:spPr>
        <p:txBody>
          <a:bodyPr/>
          <a:lstStyle/>
          <a:p>
            <a:pPr lvl="4"/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D8039AA-924C-4C6B-96CE-2539EFDBA6D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88950" y="6825045"/>
            <a:ext cx="2770188" cy="366712"/>
          </a:xfrm>
        </p:spPr>
        <p:txBody>
          <a:bodyPr lIns="91440" tIns="45720" rIns="91440" bIns="45720" rtlCol="0" anchor="ctr"/>
          <a:lstStyle>
            <a:lvl1pPr algn="l">
              <a:defRPr sz="1102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@Shuvra Chakraborty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205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72F1287-FB7F-4BF0-9372-E2125345BB2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88950" y="6825045"/>
            <a:ext cx="2770188" cy="366712"/>
          </a:xfrm>
        </p:spPr>
        <p:txBody>
          <a:bodyPr lIns="91440" tIns="45720" rIns="91440" bIns="45720" rtlCol="0" anchor="ctr"/>
          <a:lstStyle>
            <a:lvl1pPr algn="l">
              <a:defRPr sz="1102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@Shuvra Chakraborty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775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2F14012-34FD-40D2-8149-EE08F0D04AA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88950" y="6825045"/>
            <a:ext cx="2770188" cy="366712"/>
          </a:xfrm>
        </p:spPr>
        <p:txBody>
          <a:bodyPr lIns="91440" tIns="45720" rIns="91440" bIns="45720" rtlCol="0" anchor="ctr"/>
          <a:lstStyle>
            <a:lvl1pPr algn="l">
              <a:defRPr sz="1102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@Shuvra Chakraborty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906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1">
            <a:extLst>
              <a:ext uri="{FF2B5EF4-FFF2-40B4-BE49-F238E27FC236}">
                <a16:creationId xmlns:a16="http://schemas.microsoft.com/office/drawing/2014/main" id="{0D2F16B0-FF31-4463-8B70-C812326F0971}"/>
              </a:ext>
            </a:extLst>
          </p:cNvPr>
          <p:cNvSpPr>
            <a:spLocks noChangeShapeType="1"/>
          </p:cNvSpPr>
          <p:nvPr/>
        </p:nvSpPr>
        <p:spPr bwMode="auto">
          <a:xfrm>
            <a:off x="2527300" y="687388"/>
            <a:ext cx="5257800" cy="1587"/>
          </a:xfrm>
          <a:prstGeom prst="line">
            <a:avLst/>
          </a:prstGeom>
          <a:noFill/>
          <a:ln w="54720" cap="sq">
            <a:solidFill>
              <a:srgbClr val="FF950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" name="Line 2">
            <a:extLst>
              <a:ext uri="{FF2B5EF4-FFF2-40B4-BE49-F238E27FC236}">
                <a16:creationId xmlns:a16="http://schemas.microsoft.com/office/drawing/2014/main" id="{9055AEA7-AA93-44A6-A7D2-9E1B1B5F5DE7}"/>
              </a:ext>
            </a:extLst>
          </p:cNvPr>
          <p:cNvSpPr>
            <a:spLocks noChangeShapeType="1"/>
          </p:cNvSpPr>
          <p:nvPr/>
        </p:nvSpPr>
        <p:spPr bwMode="auto">
          <a:xfrm>
            <a:off x="498475" y="6811963"/>
            <a:ext cx="9102725" cy="1587"/>
          </a:xfrm>
          <a:prstGeom prst="line">
            <a:avLst/>
          </a:prstGeom>
          <a:noFill/>
          <a:ln w="54720" cap="sq">
            <a:solidFill>
              <a:srgbClr val="FF950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28" name="Picture 3">
            <a:extLst>
              <a:ext uri="{FF2B5EF4-FFF2-40B4-BE49-F238E27FC236}">
                <a16:creationId xmlns:a16="http://schemas.microsoft.com/office/drawing/2014/main" id="{75AD0544-89A4-41C9-8455-700BC2EF9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304800"/>
            <a:ext cx="144462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9" name="Picture 4">
            <a:extLst>
              <a:ext uri="{FF2B5EF4-FFF2-40B4-BE49-F238E27FC236}">
                <a16:creationId xmlns:a16="http://schemas.microsoft.com/office/drawing/2014/main" id="{B477227C-7C87-4998-ABE0-078427636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0"/>
            <a:ext cx="147955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30" name="Rectangle 5">
            <a:extLst>
              <a:ext uri="{FF2B5EF4-FFF2-40B4-BE49-F238E27FC236}">
                <a16:creationId xmlns:a16="http://schemas.microsoft.com/office/drawing/2014/main" id="{FBEBD439-117C-410A-8DC0-7C30BFF69A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343400" y="0"/>
            <a:ext cx="5192713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31" name="Rectangle 6">
            <a:extLst>
              <a:ext uri="{FF2B5EF4-FFF2-40B4-BE49-F238E27FC236}">
                <a16:creationId xmlns:a16="http://schemas.microsoft.com/office/drawing/2014/main" id="{1A397D25-0998-409A-88E7-8DA9AF418F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4825" y="915988"/>
            <a:ext cx="9063038" cy="583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F18E37-18E4-44B5-96D9-7C0A3E7786CA}"/>
              </a:ext>
            </a:extLst>
          </p:cNvPr>
          <p:cNvSpPr txBox="1"/>
          <p:nvPr userDrawn="1"/>
        </p:nvSpPr>
        <p:spPr>
          <a:xfrm>
            <a:off x="8240617" y="6886575"/>
            <a:ext cx="1295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tx1"/>
                </a:solidFill>
              </a:rPr>
              <a:t>Page </a:t>
            </a:r>
            <a:fld id="{05508B99-6BF5-42A9-B9D0-58B826B9A103}" type="slidenum">
              <a:rPr lang="en-US" sz="1200" smtClean="0">
                <a:solidFill>
                  <a:schemeClr val="tx1"/>
                </a:solidFill>
              </a:rPr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C2328E6-CC1A-4C06-9F89-545392895A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8950" y="6825045"/>
            <a:ext cx="2770188" cy="366712"/>
          </a:xfrm>
          <a:prstGeom prst="rect">
            <a:avLst/>
          </a:prstGeom>
        </p:spPr>
        <p:txBody>
          <a:bodyPr lIns="91440" tIns="45720" rIns="91440" bIns="45720" rtlCol="0" anchor="ctr"/>
          <a:lstStyle>
            <a:lvl1pPr algn="l">
              <a:defRPr sz="1102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@Shuvra Chakraborty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5" r:id="rId13"/>
    <p:sldLayoutId id="2147483826" r:id="rId14"/>
  </p:sldLayoutIdLst>
  <p:hf sldNum="0" hdr="0" ftr="0"/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2514600" indent="-228600"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Arial" charset="0"/>
          <a:ea typeface="ＭＳ Ｐゴシック" charset="-128"/>
        </a:defRPr>
      </a:lvl6pPr>
      <a:lvl7pPr marL="2971800" indent="-228600"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Arial" charset="0"/>
          <a:ea typeface="ＭＳ Ｐゴシック" charset="-128"/>
        </a:defRPr>
      </a:lvl7pPr>
      <a:lvl8pPr marL="3429000" indent="-228600"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Arial" charset="0"/>
          <a:ea typeface="ＭＳ Ｐゴシック" charset="-128"/>
        </a:defRPr>
      </a:lvl8pPr>
      <a:lvl9pPr marL="3886200" indent="-228600"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MS PGothic" panose="020B0600070205080204" pitchFamily="34" charset="-128"/>
        </a:defRPr>
      </a:lvl5pPr>
      <a:lvl6pPr marL="2514600" indent="-228600" algn="l" defTabSz="457200" rtl="0" eaLnBrk="0" fontAlgn="base" hangingPunct="0"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microsoft.com/office/2011/relationships/inkAction" Target="../ink/inkAction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5.png"/><Relationship Id="rId5" Type="http://schemas.microsoft.com/office/2011/relationships/inkAction" Target="../ink/inkAction8.xml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microsoft.com/office/2011/relationships/inkAction" Target="../ink/inkAction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microsoft.com/office/2011/relationships/inkAction" Target="../ink/inkAction10.xm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microsoft.com/office/2011/relationships/inkAction" Target="../ink/inkAction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0.png"/><Relationship Id="rId5" Type="http://schemas.microsoft.com/office/2011/relationships/inkAction" Target="../ink/inkAction12.xml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1.png"/><Relationship Id="rId5" Type="http://schemas.microsoft.com/office/2011/relationships/inkAction" Target="../ink/inkAction13.xml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2.png"/><Relationship Id="rId5" Type="http://schemas.microsoft.com/office/2011/relationships/inkAction" Target="../ink/inkAction14.xml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3.png"/><Relationship Id="rId5" Type="http://schemas.microsoft.com/office/2011/relationships/inkAction" Target="../ink/inkAction15.xml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4.png"/><Relationship Id="rId5" Type="http://schemas.microsoft.com/office/2011/relationships/inkAction" Target="../ink/inkAction16.xml"/><Relationship Id="rId4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17/06/relationships/model3d" Target="../media/model3d2.glb"/><Relationship Id="rId13" Type="http://schemas.openxmlformats.org/officeDocument/2006/relationships/image" Target="../media/image6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hyperlink" Target="https://www.remix3d.com/details/G009SWR5LNP1" TargetMode="External"/><Relationship Id="rId17" Type="http://schemas.microsoft.com/office/2011/relationships/inkAction" Target="../ink/inkAction1.xml"/><Relationship Id="rId2" Type="http://schemas.openxmlformats.org/officeDocument/2006/relationships/audio" Target="../media/media3.m4a"/><Relationship Id="rId16" Type="http://schemas.openxmlformats.org/officeDocument/2006/relationships/image" Target="../media/image7.png"/><Relationship Id="rId1" Type="http://schemas.microsoft.com/office/2007/relationships/media" Target="../media/media3.m4a"/><Relationship Id="rId6" Type="http://schemas.openxmlformats.org/officeDocument/2006/relationships/hyperlink" Target="https://www.remix3d.com/details/G009SXQ936FK" TargetMode="External"/><Relationship Id="rId11" Type="http://schemas.microsoft.com/office/2017/06/relationships/model3d" Target="../media/model3d3.glb"/><Relationship Id="rId5" Type="http://schemas.microsoft.com/office/2017/06/relationships/model3d" Target="../media/model3d1.glb"/><Relationship Id="rId15" Type="http://schemas.openxmlformats.org/officeDocument/2006/relationships/hyperlink" Target="https://www.remix3d.com/details/G009SVDSMCHK" TargetMode="External"/><Relationship Id="rId10" Type="http://schemas.openxmlformats.org/officeDocument/2006/relationships/image" Target="../media/image5.png"/><Relationship Id="rId19" Type="http://schemas.openxmlformats.org/officeDocument/2006/relationships/image" Target="../media/image3.png"/><Relationship Id="rId4" Type="http://schemas.openxmlformats.org/officeDocument/2006/relationships/notesSlide" Target="../notesSlides/notesSlide3.xml"/><Relationship Id="rId9" Type="http://schemas.openxmlformats.org/officeDocument/2006/relationships/hyperlink" Target="https://www.remix3d.com/details/G009SXQ936KT" TargetMode="External"/><Relationship Id="rId14" Type="http://schemas.microsoft.com/office/2017/06/relationships/model3d" Target="../media/model3d4.glb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microsoft.com/office/2011/relationships/inkAction" Target="../ink/inkAction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microsoft.com/office/2011/relationships/inkAction" Target="../ink/inkAction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microsoft.com/office/2011/relationships/inkAction" Target="../ink/inkAction4.xml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png"/><Relationship Id="rId5" Type="http://schemas.microsoft.com/office/2011/relationships/inkAction" Target="../ink/inkAction5.xml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microsoft.com/office/2011/relationships/inkAction" Target="../ink/inkAction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3">
            <a:extLst>
              <a:ext uri="{FF2B5EF4-FFF2-40B4-BE49-F238E27FC236}">
                <a16:creationId xmlns:a16="http://schemas.microsoft.com/office/drawing/2014/main" id="{CC37DB8F-65CB-4CE3-910E-B3BA059DC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6172200"/>
            <a:ext cx="1588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1269" name="Rectangle 7">
            <a:extLst>
              <a:ext uri="{FF2B5EF4-FFF2-40B4-BE49-F238E27FC236}">
                <a16:creationId xmlns:a16="http://schemas.microsoft.com/office/drawing/2014/main" id="{BDD08784-8CF8-4176-AF6E-0C2EA2C14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7650" y="5897563"/>
            <a:ext cx="7772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buClrTx/>
              <a:buSzPct val="45000"/>
              <a:buFontTx/>
              <a:buNone/>
            </a:pPr>
            <a:endParaRPr lang="en-US" altLang="en-US" sz="1600">
              <a:latin typeface="Calibri" panose="020F0502020204030204" pitchFamily="34" charset="0"/>
            </a:endParaRPr>
          </a:p>
          <a:p>
            <a:pPr algn="ctr">
              <a:lnSpc>
                <a:spcPct val="80000"/>
              </a:lnSpc>
              <a:buClrTx/>
              <a:buSzPct val="45000"/>
              <a:buFontTx/>
              <a:buNone/>
            </a:pPr>
            <a:endParaRPr lang="en-US" altLang="en-US" sz="1600">
              <a:latin typeface="Calibri" panose="020F0502020204030204" pitchFamily="34" charset="0"/>
            </a:endParaRPr>
          </a:p>
        </p:txBody>
      </p:sp>
      <p:sp>
        <p:nvSpPr>
          <p:cNvPr id="11270" name="Text Box 8">
            <a:extLst>
              <a:ext uri="{FF2B5EF4-FFF2-40B4-BE49-F238E27FC236}">
                <a16:creationId xmlns:a16="http://schemas.microsoft.com/office/drawing/2014/main" id="{CFBDE250-3D1D-46C0-AF6D-25CDF6C26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260" y="2129110"/>
            <a:ext cx="9220200" cy="320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33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Access Control Policy Mining:</a:t>
            </a:r>
          </a:p>
          <a:p>
            <a:pPr algn="ctr"/>
            <a:r>
              <a:rPr lang="en-US" altLang="en-US" sz="33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RBAC to ABAC</a:t>
            </a:r>
          </a:p>
          <a:p>
            <a:pPr algn="ctr"/>
            <a:endParaRPr lang="en-US" alt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alt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L10-2</a:t>
            </a:r>
          </a:p>
          <a:p>
            <a:pPr algn="ctr"/>
            <a:r>
              <a:rPr lang="en-US" alt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CS6393</a:t>
            </a:r>
          </a:p>
          <a:p>
            <a:pPr algn="ctr"/>
            <a:r>
              <a:rPr lang="en-US" alt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Spring 2020</a:t>
            </a:r>
          </a:p>
          <a:p>
            <a:pPr algn="ctr"/>
            <a:endParaRPr lang="en-US" alt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31905BE7-E34F-4CE5-8B31-8CFD01A52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1782" y="6906771"/>
            <a:ext cx="2339975" cy="514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57200" rtl="0" eaLnBrk="1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defRPr sz="1400" kern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3D263-31D6-4A0B-9E7B-8FBB4500BB2B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@Shuvra Chakraborty</a:t>
            </a:r>
            <a:endParaRPr lang="en-US" alt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618D718-BAF4-46A1-B090-698B78EF3C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29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Shape 1">
            <a:extLst>
              <a:ext uri="{FF2B5EF4-FFF2-40B4-BE49-F238E27FC236}">
                <a16:creationId xmlns:a16="http://schemas.microsoft.com/office/drawing/2014/main" id="{6935ADFA-F717-46C3-A6F0-EA3780E93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88" y="1174655"/>
            <a:ext cx="9799637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03238" indent="-376238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sz="2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ABAC system</a:t>
            </a:r>
            <a:r>
              <a:rPr lang="en-US" alt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a tuple &lt;U, O, OP, UA, OA, </a:t>
            </a:r>
            <a:r>
              <a:rPr lang="en-US" altLang="en-US" sz="2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UAValue</a:t>
            </a:r>
            <a:r>
              <a:rPr lang="en-US" alt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OAValue</a:t>
            </a:r>
            <a:r>
              <a:rPr lang="en-US" alt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RangeSet</a:t>
            </a:r>
            <a:r>
              <a:rPr lang="en-US" alt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RuleSet</a:t>
            </a:r>
            <a:r>
              <a:rPr lang="en-US" alt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checkAccess</a:t>
            </a:r>
            <a:r>
              <a:rPr lang="en-US" altLang="en-US" sz="23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ABAC</a:t>
            </a:r>
            <a:r>
              <a:rPr lang="en-US" alt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&gt;</a:t>
            </a:r>
          </a:p>
          <a:p>
            <a:pPr marL="127000" indent="0"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</a:pPr>
            <a:r>
              <a:rPr lang="en-US" altLang="en-US" sz="2300" b="1" i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3 </a:t>
            </a:r>
            <a:endParaRPr lang="en-US" altLang="en-US" sz="23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U, O, OP are same as Example 1</a:t>
            </a:r>
          </a:p>
          <a:p>
            <a:pPr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UA ={Position, Dept.}, OA =  {Type}</a:t>
            </a:r>
          </a:p>
          <a:p>
            <a:pPr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altLang="en-US" sz="1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sz="2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RuleSet</a:t>
            </a:r>
            <a:r>
              <a:rPr lang="en-US" alt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contains one separate rule for each operation, {</a:t>
            </a:r>
            <a:r>
              <a:rPr lang="en-US" altLang="en-US" sz="2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Rule</a:t>
            </a:r>
            <a:r>
              <a:rPr lang="en-US" altLang="en-US" sz="23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</a:t>
            </a:r>
            <a:r>
              <a:rPr lang="en-US" alt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Rule</a:t>
            </a:r>
            <a:r>
              <a:rPr lang="en-US" altLang="en-US" sz="23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</a:t>
            </a:r>
            <a:r>
              <a:rPr lang="en-US" alt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}</a:t>
            </a:r>
          </a:p>
          <a:p>
            <a:pPr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sz="23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ABAC system is incomplete in Example 3 (No rules given!)</a:t>
            </a:r>
          </a:p>
        </p:txBody>
      </p:sp>
      <p:graphicFrame>
        <p:nvGraphicFramePr>
          <p:cNvPr id="121" name="Table 3">
            <a:extLst>
              <a:ext uri="{FF2B5EF4-FFF2-40B4-BE49-F238E27FC236}">
                <a16:creationId xmlns:a16="http://schemas.microsoft.com/office/drawing/2014/main" id="{A48DD8DE-8C1B-4DB8-B831-88EACB507580}"/>
              </a:ext>
            </a:extLst>
          </p:cNvPr>
          <p:cNvGraphicFramePr/>
          <p:nvPr/>
        </p:nvGraphicFramePr>
        <p:xfrm>
          <a:off x="3713163" y="3201988"/>
          <a:ext cx="3576637" cy="1741507"/>
        </p:xfrm>
        <a:graphic>
          <a:graphicData uri="http://schemas.openxmlformats.org/drawingml/2006/table">
            <a:tbl>
              <a:tblPr/>
              <a:tblGrid>
                <a:gridCol w="1008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8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313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700" b="1" strike="noStrike" spc="-1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RangeSet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406" marR="75406" marT="50342" marB="50342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8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Position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406" marR="75406" marT="50342" marB="50342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{Officer, Student, Faculty}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406" marR="75406" marT="50342" marB="50342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7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Dept.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406" marR="75406" marT="50342" marB="50342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{CS, EE}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406" marR="75406" marT="50342" marB="50342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7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Type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406" marR="75406" marT="50342" marB="50342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{File, Printer, Scanner}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406" marR="75406" marT="50342" marB="50342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2" name="Table 4">
            <a:extLst>
              <a:ext uri="{FF2B5EF4-FFF2-40B4-BE49-F238E27FC236}">
                <a16:creationId xmlns:a16="http://schemas.microsoft.com/office/drawing/2014/main" id="{14C0EDCC-CCE0-4B17-BC72-E69DDD10B195}"/>
              </a:ext>
            </a:extLst>
          </p:cNvPr>
          <p:cNvGraphicFramePr/>
          <p:nvPr/>
        </p:nvGraphicFramePr>
        <p:xfrm>
          <a:off x="588963" y="3170238"/>
          <a:ext cx="2668587" cy="2476499"/>
        </p:xfrm>
        <a:graphic>
          <a:graphicData uri="http://schemas.openxmlformats.org/drawingml/2006/table">
            <a:tbl>
              <a:tblPr/>
              <a:tblGrid>
                <a:gridCol w="706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5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7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4191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700" b="1" strike="noStrike" spc="-1" dirty="0" err="1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UAValue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406" marR="75406" marT="50405" marB="5040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90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1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User</a:t>
                      </a:r>
                      <a:endParaRPr lang="en-US" sz="17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1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(U)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406" marR="75406" marT="50405" marB="5040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1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Position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406" marR="75406" marT="50405" marB="5040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1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Dept.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406" marR="75406" marT="50405" marB="5040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7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John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406" marR="75406" marT="50405" marB="5040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Officer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406" marR="75406" marT="50405" marB="5040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CS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406" marR="75406" marT="50405" marB="5040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7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Lina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406" marR="75406" marT="50405" marB="5040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Student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406" marR="75406" marT="50405" marB="5040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CS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406" marR="75406" marT="50405" marB="5040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7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Ray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406" marR="75406" marT="50405" marB="5040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Officer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406" marR="75406" marT="50405" marB="5040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CS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406" marR="75406" marT="50405" marB="5040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71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Tom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406" marR="75406" marT="50405" marB="5040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Officer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406" marR="75406" marT="50405" marB="5040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CS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406" marR="75406" marT="50405" marB="5040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23" name="Table 5">
            <a:extLst>
              <a:ext uri="{FF2B5EF4-FFF2-40B4-BE49-F238E27FC236}">
                <a16:creationId xmlns:a16="http://schemas.microsoft.com/office/drawing/2014/main" id="{1B3BAC29-4B4C-4971-8B74-A9A3013005BB}"/>
              </a:ext>
            </a:extLst>
          </p:cNvPr>
          <p:cNvGraphicFramePr/>
          <p:nvPr/>
        </p:nvGraphicFramePr>
        <p:xfrm>
          <a:off x="7816850" y="3195638"/>
          <a:ext cx="1814513" cy="1957392"/>
        </p:xfrm>
        <a:graphic>
          <a:graphicData uri="http://schemas.openxmlformats.org/drawingml/2006/table">
            <a:tbl>
              <a:tblPr/>
              <a:tblGrid>
                <a:gridCol w="10269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75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984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700" b="1" strike="noStrike" spc="-1" dirty="0" err="1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OAValue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422" marR="75422" marT="50383" marB="50383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9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1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Object</a:t>
                      </a:r>
                      <a:endParaRPr lang="en-US" sz="17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1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(O)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422" marR="75422" marT="50383" marB="50383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1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Type 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422" marR="75422" marT="50383" marB="50383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Obj1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422" marR="75422" marT="50383" marB="50383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File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422" marR="75422" marT="50383" marB="50383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87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Obj2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422" marR="75422" marT="50383" marB="50383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Printer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422" marR="75422" marT="50383" marB="50383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796FC0-D2E5-42C2-AD37-77DB924A715A}"/>
              </a:ext>
            </a:extLst>
          </p:cNvPr>
          <p:cNvSpPr>
            <a:spLocks noGrp="1"/>
          </p:cNvSpPr>
          <p:nvPr>
            <p:ph type="dt"/>
          </p:nvPr>
        </p:nvSpPr>
        <p:spPr>
          <a:xfrm>
            <a:off x="482788" y="6888163"/>
            <a:ext cx="2339975" cy="51435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@Shuvra Chakraborty</a:t>
            </a:r>
          </a:p>
        </p:txBody>
      </p:sp>
      <p:sp>
        <p:nvSpPr>
          <p:cNvPr id="8" name="TextShape 3">
            <a:extLst>
              <a:ext uri="{FF2B5EF4-FFF2-40B4-BE49-F238E27FC236}">
                <a16:creationId xmlns:a16="http://schemas.microsoft.com/office/drawing/2014/main" id="{2D81756A-82A0-4491-8DB2-E9EAA93B5827}"/>
              </a:ext>
            </a:extLst>
          </p:cNvPr>
          <p:cNvSpPr txBox="1"/>
          <p:nvPr/>
        </p:nvSpPr>
        <p:spPr>
          <a:xfrm>
            <a:off x="2401939" y="162132"/>
            <a:ext cx="5437410" cy="509137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sz="2866" b="1" spc="-1" dirty="0">
                <a:solidFill>
                  <a:srgbClr val="000000"/>
                </a:solidFill>
              </a:rPr>
              <a:t>Review: ABAC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D5C89D9-7FB3-44DB-A41E-9678C05908F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25400" y="3966120"/>
              <a:ext cx="8083440" cy="24890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D5C89D9-7FB3-44DB-A41E-9678C05908F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09560" y="3902760"/>
                <a:ext cx="8114760" cy="26157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F4A134C-AAFB-4757-BC9A-962922855D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884"/>
    </mc:Choice>
    <mc:Fallback>
      <p:transition spd="slow" advTm="45884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DFDCBA-15D0-400A-89E4-72A747B8BEC8}"/>
              </a:ext>
            </a:extLst>
          </p:cNvPr>
          <p:cNvSpPr>
            <a:spLocks noGrp="1"/>
          </p:cNvSpPr>
          <p:nvPr>
            <p:ph type="dt"/>
          </p:nvPr>
        </p:nvSpPr>
        <p:spPr>
          <a:xfrm>
            <a:off x="493801" y="6888163"/>
            <a:ext cx="2339975" cy="51435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@Shuvra Chakraborty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8A3FE1-AE0B-405F-9AD2-767CA2429613}"/>
              </a:ext>
            </a:extLst>
          </p:cNvPr>
          <p:cNvSpPr/>
          <p:nvPr/>
        </p:nvSpPr>
        <p:spPr>
          <a:xfrm>
            <a:off x="407624" y="963683"/>
            <a:ext cx="9254169" cy="598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chemeClr val="tx1"/>
                </a:solidFill>
              </a:rPr>
              <a:t>ABAC rule structure</a:t>
            </a:r>
          </a:p>
          <a:p>
            <a:r>
              <a:rPr lang="en-US" sz="2300" dirty="0">
                <a:solidFill>
                  <a:schemeClr val="tx1"/>
                </a:solidFill>
              </a:rPr>
              <a:t>For any operation op ∈ OP,  </a:t>
            </a:r>
            <a:r>
              <a:rPr lang="en-US" sz="2300" dirty="0" err="1">
                <a:solidFill>
                  <a:schemeClr val="tx1"/>
                </a:solidFill>
              </a:rPr>
              <a:t>Rule</a:t>
            </a:r>
            <a:r>
              <a:rPr lang="en-US" sz="2300" baseline="-25000" dirty="0" err="1">
                <a:solidFill>
                  <a:schemeClr val="tx1"/>
                </a:solidFill>
              </a:rPr>
              <a:t>op</a:t>
            </a:r>
            <a:r>
              <a:rPr lang="en-US" sz="2300" dirty="0">
                <a:solidFill>
                  <a:schemeClr val="tx1"/>
                </a:solidFill>
              </a:rPr>
              <a:t> grammar</a:t>
            </a:r>
          </a:p>
          <a:p>
            <a:endParaRPr lang="en-US" sz="2300" dirty="0">
              <a:solidFill>
                <a:schemeClr val="tx1"/>
              </a:solidFill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300" dirty="0" err="1">
                <a:solidFill>
                  <a:schemeClr val="tx1"/>
                </a:solidFill>
              </a:rPr>
              <a:t>Rule</a:t>
            </a:r>
            <a:r>
              <a:rPr lang="en-US" sz="2300" baseline="-25000" dirty="0" err="1">
                <a:solidFill>
                  <a:schemeClr val="tx1"/>
                </a:solidFill>
              </a:rPr>
              <a:t>op</a:t>
            </a:r>
            <a:r>
              <a:rPr lang="en-US" sz="2300" dirty="0">
                <a:solidFill>
                  <a:schemeClr val="tx1"/>
                </a:solidFill>
              </a:rPr>
              <a:t> ::= </a:t>
            </a:r>
            <a:r>
              <a:rPr lang="en-US" sz="2300" dirty="0" err="1">
                <a:solidFill>
                  <a:schemeClr val="tx1"/>
                </a:solidFill>
              </a:rPr>
              <a:t>Rule</a:t>
            </a:r>
            <a:r>
              <a:rPr lang="en-US" sz="2300" baseline="-25000" dirty="0" err="1">
                <a:solidFill>
                  <a:schemeClr val="tx1"/>
                </a:solidFill>
              </a:rPr>
              <a:t>op</a:t>
            </a:r>
            <a:r>
              <a:rPr lang="en-US" sz="2300" dirty="0">
                <a:solidFill>
                  <a:schemeClr val="tx1"/>
                </a:solidFill>
              </a:rPr>
              <a:t>∨ </a:t>
            </a:r>
            <a:r>
              <a:rPr lang="en-US" sz="2300" dirty="0" err="1">
                <a:solidFill>
                  <a:schemeClr val="tx1"/>
                </a:solidFill>
              </a:rPr>
              <a:t>Rule</a:t>
            </a:r>
            <a:r>
              <a:rPr lang="en-US" sz="2300" baseline="-25000" dirty="0" err="1">
                <a:solidFill>
                  <a:schemeClr val="tx1"/>
                </a:solidFill>
              </a:rPr>
              <a:t>op</a:t>
            </a:r>
            <a:r>
              <a:rPr lang="en-US" sz="2300" dirty="0">
                <a:solidFill>
                  <a:schemeClr val="tx1"/>
                </a:solidFill>
              </a:rPr>
              <a:t> | (</a:t>
            </a:r>
            <a:r>
              <a:rPr lang="en-US" sz="2300" dirty="0" err="1">
                <a:solidFill>
                  <a:schemeClr val="tx1"/>
                </a:solidFill>
              </a:rPr>
              <a:t>Atomicexp</a:t>
            </a:r>
            <a:r>
              <a:rPr lang="en-US" sz="2300" dirty="0">
                <a:solidFill>
                  <a:schemeClr val="tx1"/>
                </a:solidFill>
              </a:rPr>
              <a:t>) 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300" dirty="0" err="1">
                <a:solidFill>
                  <a:schemeClr val="tx1"/>
                </a:solidFill>
              </a:rPr>
              <a:t>Atomicexp</a:t>
            </a:r>
            <a:r>
              <a:rPr lang="en-US" sz="2300" dirty="0">
                <a:solidFill>
                  <a:schemeClr val="tx1"/>
                </a:solidFill>
              </a:rPr>
              <a:t> ::= </a:t>
            </a:r>
            <a:r>
              <a:rPr lang="en-US" sz="2300" dirty="0" err="1">
                <a:solidFill>
                  <a:schemeClr val="tx1"/>
                </a:solidFill>
              </a:rPr>
              <a:t>Atomicuexp</a:t>
            </a:r>
            <a:r>
              <a:rPr lang="en-US" sz="2300" dirty="0">
                <a:solidFill>
                  <a:schemeClr val="tx1"/>
                </a:solidFill>
              </a:rPr>
              <a:t> ∧ </a:t>
            </a:r>
            <a:r>
              <a:rPr lang="en-US" sz="2300" dirty="0" err="1">
                <a:solidFill>
                  <a:schemeClr val="tx1"/>
                </a:solidFill>
              </a:rPr>
              <a:t>Atomicoexp</a:t>
            </a:r>
            <a:r>
              <a:rPr lang="en-US" sz="2300" dirty="0">
                <a:solidFill>
                  <a:schemeClr val="tx1"/>
                </a:solidFill>
              </a:rPr>
              <a:t> | </a:t>
            </a:r>
            <a:r>
              <a:rPr lang="en-US" sz="2300" dirty="0" err="1">
                <a:solidFill>
                  <a:schemeClr val="tx1"/>
                </a:solidFill>
              </a:rPr>
              <a:t>Atomicuexp</a:t>
            </a:r>
            <a:r>
              <a:rPr lang="en-US" sz="2300" dirty="0">
                <a:solidFill>
                  <a:schemeClr val="tx1"/>
                </a:solidFill>
              </a:rPr>
              <a:t> |  </a:t>
            </a:r>
          </a:p>
          <a:p>
            <a:pPr>
              <a:spcBef>
                <a:spcPts val="600"/>
              </a:spcBef>
            </a:pPr>
            <a:r>
              <a:rPr lang="en-US" sz="2300" dirty="0">
                <a:solidFill>
                  <a:schemeClr val="tx1"/>
                </a:solidFill>
              </a:rPr>
              <a:t>				     </a:t>
            </a:r>
            <a:r>
              <a:rPr lang="en-US" sz="2300" dirty="0" err="1">
                <a:solidFill>
                  <a:schemeClr val="tx1"/>
                </a:solidFill>
              </a:rPr>
              <a:t>Atomicoexp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300" dirty="0" err="1">
                <a:solidFill>
                  <a:schemeClr val="tx1"/>
                </a:solidFill>
              </a:rPr>
              <a:t>Atomicuexp</a:t>
            </a:r>
            <a:r>
              <a:rPr lang="en-US" sz="2300" dirty="0">
                <a:solidFill>
                  <a:schemeClr val="tx1"/>
                </a:solidFill>
              </a:rPr>
              <a:t> ::= </a:t>
            </a:r>
            <a:r>
              <a:rPr lang="en-US" sz="2300" dirty="0" err="1">
                <a:solidFill>
                  <a:schemeClr val="tx1"/>
                </a:solidFill>
              </a:rPr>
              <a:t>Atomicuexp</a:t>
            </a:r>
            <a:r>
              <a:rPr lang="en-US" sz="2300" dirty="0">
                <a:solidFill>
                  <a:schemeClr val="tx1"/>
                </a:solidFill>
              </a:rPr>
              <a:t> ∧ </a:t>
            </a:r>
            <a:r>
              <a:rPr lang="en-US" sz="2300" dirty="0" err="1">
                <a:solidFill>
                  <a:schemeClr val="tx1"/>
                </a:solidFill>
              </a:rPr>
              <a:t>Atomicuexp</a:t>
            </a:r>
            <a:r>
              <a:rPr lang="en-US" sz="2300" dirty="0">
                <a:solidFill>
                  <a:schemeClr val="tx1"/>
                </a:solidFill>
              </a:rPr>
              <a:t> | </a:t>
            </a:r>
            <a:r>
              <a:rPr lang="en-US" sz="2300" dirty="0" err="1">
                <a:solidFill>
                  <a:schemeClr val="tx1"/>
                </a:solidFill>
              </a:rPr>
              <a:t>uexp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300" dirty="0" err="1">
                <a:solidFill>
                  <a:schemeClr val="tx1"/>
                </a:solidFill>
              </a:rPr>
              <a:t>Atomicoexp</a:t>
            </a:r>
            <a:r>
              <a:rPr lang="en-US" sz="2300" dirty="0">
                <a:solidFill>
                  <a:schemeClr val="tx1"/>
                </a:solidFill>
              </a:rPr>
              <a:t> ::= </a:t>
            </a:r>
            <a:r>
              <a:rPr lang="en-US" sz="2300" dirty="0" err="1">
                <a:solidFill>
                  <a:schemeClr val="tx1"/>
                </a:solidFill>
              </a:rPr>
              <a:t>Atomicoexp</a:t>
            </a:r>
            <a:r>
              <a:rPr lang="en-US" sz="2300" dirty="0">
                <a:solidFill>
                  <a:schemeClr val="tx1"/>
                </a:solidFill>
              </a:rPr>
              <a:t> ∧ </a:t>
            </a:r>
            <a:r>
              <a:rPr lang="en-US" sz="2300" dirty="0" err="1">
                <a:solidFill>
                  <a:schemeClr val="tx1"/>
                </a:solidFill>
              </a:rPr>
              <a:t>Atomicoexp</a:t>
            </a:r>
            <a:r>
              <a:rPr lang="en-US" sz="2300" dirty="0">
                <a:solidFill>
                  <a:schemeClr val="tx1"/>
                </a:solidFill>
              </a:rPr>
              <a:t> | </a:t>
            </a:r>
            <a:r>
              <a:rPr lang="en-US" sz="2300" dirty="0" err="1">
                <a:solidFill>
                  <a:schemeClr val="tx1"/>
                </a:solidFill>
              </a:rPr>
              <a:t>oexp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300" dirty="0" err="1">
                <a:solidFill>
                  <a:schemeClr val="tx1"/>
                </a:solidFill>
              </a:rPr>
              <a:t>uexp</a:t>
            </a:r>
            <a:r>
              <a:rPr lang="en-US" sz="2300" dirty="0">
                <a:solidFill>
                  <a:schemeClr val="tx1"/>
                </a:solidFill>
              </a:rPr>
              <a:t> ∈ {</a:t>
            </a:r>
            <a:r>
              <a:rPr lang="en-US" sz="2300" dirty="0" err="1">
                <a:solidFill>
                  <a:schemeClr val="tx1"/>
                </a:solidFill>
              </a:rPr>
              <a:t>ua</a:t>
            </a:r>
            <a:r>
              <a:rPr lang="en-US" sz="2300" dirty="0">
                <a:solidFill>
                  <a:schemeClr val="tx1"/>
                </a:solidFill>
              </a:rPr>
              <a:t>(u) = value | </a:t>
            </a:r>
            <a:r>
              <a:rPr lang="en-US" sz="2300" dirty="0" err="1">
                <a:solidFill>
                  <a:schemeClr val="tx1"/>
                </a:solidFill>
              </a:rPr>
              <a:t>ua</a:t>
            </a:r>
            <a:r>
              <a:rPr lang="en-US" sz="2300" dirty="0">
                <a:solidFill>
                  <a:schemeClr val="tx1"/>
                </a:solidFill>
              </a:rPr>
              <a:t> ∈ UA ∧ value ∈ Range(</a:t>
            </a:r>
            <a:r>
              <a:rPr lang="en-US" sz="2300" dirty="0" err="1">
                <a:solidFill>
                  <a:schemeClr val="tx1"/>
                </a:solidFill>
              </a:rPr>
              <a:t>ua</a:t>
            </a:r>
            <a:r>
              <a:rPr lang="en-US" sz="2300" dirty="0">
                <a:solidFill>
                  <a:schemeClr val="tx1"/>
                </a:solidFill>
              </a:rPr>
              <a:t>)} 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300" dirty="0" err="1">
                <a:solidFill>
                  <a:schemeClr val="tx1"/>
                </a:solidFill>
              </a:rPr>
              <a:t>oexp</a:t>
            </a:r>
            <a:r>
              <a:rPr lang="en-US" sz="2300" dirty="0">
                <a:solidFill>
                  <a:schemeClr val="tx1"/>
                </a:solidFill>
              </a:rPr>
              <a:t> ∈ {</a:t>
            </a:r>
            <a:r>
              <a:rPr lang="en-US" sz="2300" dirty="0" err="1">
                <a:solidFill>
                  <a:schemeClr val="tx1"/>
                </a:solidFill>
              </a:rPr>
              <a:t>oa</a:t>
            </a:r>
            <a:r>
              <a:rPr lang="en-US" sz="2300" dirty="0">
                <a:solidFill>
                  <a:schemeClr val="tx1"/>
                </a:solidFill>
              </a:rPr>
              <a:t>(o) = value | </a:t>
            </a:r>
            <a:r>
              <a:rPr lang="en-US" sz="2300" dirty="0" err="1">
                <a:solidFill>
                  <a:schemeClr val="tx1"/>
                </a:solidFill>
              </a:rPr>
              <a:t>oa</a:t>
            </a:r>
            <a:r>
              <a:rPr lang="en-US" sz="2300" dirty="0">
                <a:solidFill>
                  <a:schemeClr val="tx1"/>
                </a:solidFill>
              </a:rPr>
              <a:t> ∈ OA ∧ value ∈ Range(</a:t>
            </a:r>
            <a:r>
              <a:rPr lang="en-US" sz="2300" dirty="0" err="1">
                <a:solidFill>
                  <a:schemeClr val="tx1"/>
                </a:solidFill>
              </a:rPr>
              <a:t>oa</a:t>
            </a:r>
            <a:r>
              <a:rPr lang="en-US" sz="2300" dirty="0">
                <a:solidFill>
                  <a:schemeClr val="tx1"/>
                </a:solidFill>
              </a:rPr>
              <a:t>)}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v"/>
            </a:pPr>
            <a:endParaRPr lang="en-US" sz="2300" dirty="0">
              <a:solidFill>
                <a:schemeClr val="tx1"/>
              </a:solidFill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pl-PL" sz="2000" b="1" dirty="0">
                <a:solidFill>
                  <a:schemeClr val="accent2"/>
                </a:solidFill>
              </a:rPr>
              <a:t>checkAccess</a:t>
            </a:r>
            <a:r>
              <a:rPr lang="pl-PL" sz="2000" b="1" baseline="-25000" dirty="0">
                <a:solidFill>
                  <a:schemeClr val="accent2"/>
                </a:solidFill>
              </a:rPr>
              <a:t>ABAC</a:t>
            </a:r>
            <a:r>
              <a:rPr lang="pl-PL" sz="2000" b="1" dirty="0">
                <a:solidFill>
                  <a:schemeClr val="accent2"/>
                </a:solidFill>
              </a:rPr>
              <a:t> (a:U, b:O, op:OP) ≡ Rule</a:t>
            </a:r>
            <a:r>
              <a:rPr lang="pl-PL" sz="2000" b="1" baseline="-25000" dirty="0">
                <a:solidFill>
                  <a:schemeClr val="accent2"/>
                </a:solidFill>
              </a:rPr>
              <a:t>op</a:t>
            </a:r>
            <a:r>
              <a:rPr lang="pl-PL" sz="2000" b="1" dirty="0">
                <a:solidFill>
                  <a:schemeClr val="accent2"/>
                </a:solidFill>
              </a:rPr>
              <a:t>(a:U, b:O)</a:t>
            </a:r>
            <a:endParaRPr lang="en-US" sz="2300" b="1" dirty="0">
              <a:solidFill>
                <a:schemeClr val="accent2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pPr algn="r"/>
            <a:r>
              <a:rPr lang="en-US" sz="2000" dirty="0">
                <a:solidFill>
                  <a:schemeClr val="tx1"/>
                </a:solidFill>
              </a:rPr>
              <a:t>*** Illustrated ABAC rule examples can be found in later slides</a:t>
            </a:r>
          </a:p>
          <a:p>
            <a:pPr algn="r"/>
            <a:r>
              <a:rPr lang="en-US" sz="2000" dirty="0">
                <a:solidFill>
                  <a:schemeClr val="tx1"/>
                </a:solidFill>
              </a:rPr>
              <a:t>*** </a:t>
            </a:r>
            <a:r>
              <a:rPr lang="en-US" sz="2000" dirty="0">
                <a:solidFill>
                  <a:schemeClr val="accent2"/>
                </a:solidFill>
              </a:rPr>
              <a:t>Example 1,2 and 3 will be used to demonstrate the workflow of paper 2 </a:t>
            </a:r>
          </a:p>
        </p:txBody>
      </p:sp>
      <p:sp>
        <p:nvSpPr>
          <p:cNvPr id="5" name="TextShape 3">
            <a:extLst>
              <a:ext uri="{FF2B5EF4-FFF2-40B4-BE49-F238E27FC236}">
                <a16:creationId xmlns:a16="http://schemas.microsoft.com/office/drawing/2014/main" id="{E9C1CFE4-D535-44B8-8886-6FB667B09CA0}"/>
              </a:ext>
            </a:extLst>
          </p:cNvPr>
          <p:cNvSpPr txBox="1"/>
          <p:nvPr/>
        </p:nvSpPr>
        <p:spPr>
          <a:xfrm>
            <a:off x="2401939" y="162132"/>
            <a:ext cx="5437410" cy="509137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sz="2866" b="1" spc="-1" dirty="0">
                <a:solidFill>
                  <a:srgbClr val="000000"/>
                </a:solidFill>
              </a:rPr>
              <a:t>Review: ABAC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D483428-666D-40F4-9680-52FEC1042F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2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79"/>
    </mc:Choice>
    <mc:Fallback>
      <p:transition spd="slow" advTm="12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Shape 1"/>
          <p:cNvSpPr txBox="1"/>
          <p:nvPr/>
        </p:nvSpPr>
        <p:spPr>
          <a:xfrm>
            <a:off x="2253948" y="26357"/>
            <a:ext cx="5658843" cy="620251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sz="2866" b="1" spc="-1" dirty="0">
                <a:solidFill>
                  <a:srgbClr val="2F5496"/>
                </a:solidFill>
                <a:latin typeface="Arial"/>
                <a:ea typeface="Arial"/>
              </a:rPr>
              <a:t>ABAC </a:t>
            </a:r>
            <a:r>
              <a:rPr lang="en-US" sz="2866" b="1" spc="-1" dirty="0" err="1">
                <a:solidFill>
                  <a:srgbClr val="2F5496"/>
                </a:solidFill>
                <a:latin typeface="Arial"/>
                <a:ea typeface="Arial"/>
              </a:rPr>
              <a:t>RuleSet</a:t>
            </a:r>
            <a:r>
              <a:rPr lang="en-US" sz="2866" b="1" spc="-1" dirty="0">
                <a:solidFill>
                  <a:srgbClr val="2F5496"/>
                </a:solidFill>
                <a:latin typeface="Arial"/>
                <a:ea typeface="Arial"/>
              </a:rPr>
              <a:t> Existence</a:t>
            </a:r>
            <a:endParaRPr lang="en-US" sz="2866" b="1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CustomShape 2"/>
          <p:cNvSpPr/>
          <p:nvPr/>
        </p:nvSpPr>
        <p:spPr>
          <a:xfrm>
            <a:off x="350932" y="1313518"/>
            <a:ext cx="3481419" cy="1160341"/>
          </a:xfrm>
          <a:prstGeom prst="rect">
            <a:avLst/>
          </a:prstGeom>
          <a:solidFill>
            <a:schemeClr val="lt1"/>
          </a:solidFill>
          <a:ln w="28440">
            <a:solidFill>
              <a:schemeClr val="accent6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6" name="CustomShape 3"/>
          <p:cNvSpPr/>
          <p:nvPr/>
        </p:nvSpPr>
        <p:spPr>
          <a:xfrm>
            <a:off x="430299" y="5187405"/>
            <a:ext cx="9302964" cy="1517888"/>
          </a:xfrm>
          <a:prstGeom prst="rect">
            <a:avLst/>
          </a:prstGeom>
          <a:noFill/>
          <a:ln w="38160">
            <a:solidFill>
              <a:schemeClr val="accent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just">
              <a:lnSpc>
                <a:spcPct val="100000"/>
              </a:lnSpc>
            </a:pPr>
            <a:r>
              <a:rPr lang="en-US" sz="2205" b="1" spc="-1" dirty="0">
                <a:solidFill>
                  <a:srgbClr val="2F5496"/>
                </a:solidFill>
                <a:latin typeface="Calibri"/>
                <a:ea typeface="Calibri"/>
              </a:rPr>
              <a:t>Does an equivalent ABAC system exist for the given RBAC system and supporting data? </a:t>
            </a:r>
          </a:p>
          <a:p>
            <a:pPr algn="just">
              <a:lnSpc>
                <a:spcPct val="100000"/>
              </a:lnSpc>
            </a:pPr>
            <a:r>
              <a:rPr lang="en-US" sz="2205" b="1" spc="-1" dirty="0">
                <a:solidFill>
                  <a:srgbClr val="2F5496"/>
                </a:solidFill>
                <a:latin typeface="Calibri"/>
                <a:ea typeface="Calibri"/>
              </a:rPr>
              <a:t>Find the </a:t>
            </a:r>
            <a:r>
              <a:rPr lang="en-US" sz="2205" b="1" spc="-1" dirty="0" err="1">
                <a:solidFill>
                  <a:srgbClr val="2F5496"/>
                </a:solidFill>
                <a:latin typeface="Calibri"/>
                <a:ea typeface="Calibri"/>
              </a:rPr>
              <a:t>RuleSet</a:t>
            </a:r>
            <a:r>
              <a:rPr lang="en-US" sz="2205" b="1" spc="-1" dirty="0">
                <a:solidFill>
                  <a:srgbClr val="2F5496"/>
                </a:solidFill>
                <a:latin typeface="Calibri"/>
                <a:ea typeface="Calibri"/>
              </a:rPr>
              <a:t> -&gt; *With ID, always possible, *No IDs → Not possible </a:t>
            </a:r>
            <a:endParaRPr lang="en-US" sz="2205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205" b="1" spc="-1" dirty="0">
                <a:solidFill>
                  <a:srgbClr val="2F5496"/>
                </a:solidFill>
                <a:latin typeface="Calibri"/>
                <a:ea typeface="Calibri"/>
              </a:rPr>
              <a:t>e.g., cannot separate John from Ray and Tom in Example 3</a:t>
            </a:r>
            <a:endParaRPr lang="en-US" sz="2205" spc="-1" dirty="0">
              <a:latin typeface="Arial"/>
            </a:endParaRPr>
          </a:p>
        </p:txBody>
      </p:sp>
      <p:sp>
        <p:nvSpPr>
          <p:cNvPr id="127" name="CustomShape 4"/>
          <p:cNvSpPr/>
          <p:nvPr/>
        </p:nvSpPr>
        <p:spPr>
          <a:xfrm>
            <a:off x="514825" y="1245263"/>
            <a:ext cx="3316336" cy="8476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425" b="1" spc="-1" dirty="0">
                <a:solidFill>
                  <a:srgbClr val="1E4E79"/>
                </a:solidFill>
                <a:latin typeface="Calibri"/>
                <a:ea typeface="Calibri"/>
              </a:rPr>
              <a:t>Role Based Access Control System </a:t>
            </a:r>
          </a:p>
          <a:p>
            <a:pPr algn="ctr">
              <a:lnSpc>
                <a:spcPct val="100000"/>
              </a:lnSpc>
            </a:pPr>
            <a:r>
              <a:rPr lang="en-US" b="1" spc="-1" dirty="0">
                <a:solidFill>
                  <a:srgbClr val="1E4E79"/>
                </a:solidFill>
                <a:latin typeface="Calibri"/>
                <a:ea typeface="Calibri"/>
              </a:rPr>
              <a:t>(Example 2)</a:t>
            </a:r>
            <a:endParaRPr lang="en-US" spc="-1" dirty="0">
              <a:latin typeface="Arial"/>
            </a:endParaRPr>
          </a:p>
        </p:txBody>
      </p:sp>
      <p:sp>
        <p:nvSpPr>
          <p:cNvPr id="128" name="CustomShape 5"/>
          <p:cNvSpPr/>
          <p:nvPr/>
        </p:nvSpPr>
        <p:spPr>
          <a:xfrm>
            <a:off x="5038725" y="1248834"/>
            <a:ext cx="4161591" cy="1271057"/>
          </a:xfrm>
          <a:prstGeom prst="rect">
            <a:avLst/>
          </a:prstGeom>
          <a:ln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425" b="1" spc="-1" dirty="0">
                <a:solidFill>
                  <a:srgbClr val="1E4E79"/>
                </a:solidFill>
                <a:latin typeface="Calibri" pitchFamily="34" charset="0"/>
                <a:ea typeface="Calibri"/>
                <a:cs typeface="Calibri" pitchFamily="34" charset="0"/>
              </a:rPr>
              <a:t>Supporting Data</a:t>
            </a:r>
            <a:endParaRPr lang="en-US" sz="2425" spc="-1" dirty="0"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1984" b="1" spc="-1" dirty="0">
                <a:solidFill>
                  <a:srgbClr val="1E4E79"/>
                </a:solidFill>
                <a:latin typeface="Calibri"/>
                <a:ea typeface="Arial"/>
              </a:rPr>
              <a:t>(Incomplete ABAC system without </a:t>
            </a:r>
            <a:r>
              <a:rPr lang="en-US" sz="1984" b="1" spc="-1" dirty="0" err="1">
                <a:solidFill>
                  <a:srgbClr val="1E4E79"/>
                </a:solidFill>
                <a:latin typeface="Calibri"/>
                <a:ea typeface="Arial"/>
              </a:rPr>
              <a:t>RuleSet</a:t>
            </a:r>
            <a:r>
              <a:rPr lang="en-US" sz="1984" b="1" spc="-1" dirty="0">
                <a:solidFill>
                  <a:srgbClr val="1E4E79"/>
                </a:solidFill>
                <a:latin typeface="Calibri"/>
                <a:ea typeface="Arial"/>
              </a:rPr>
              <a:t> in Example 3)</a:t>
            </a:r>
            <a:endParaRPr lang="en-US" sz="1984" spc="-1" dirty="0">
              <a:latin typeface="Arial"/>
            </a:endParaRPr>
          </a:p>
        </p:txBody>
      </p:sp>
      <p:sp>
        <p:nvSpPr>
          <p:cNvPr id="129" name="CustomShape 6"/>
          <p:cNvSpPr/>
          <p:nvPr/>
        </p:nvSpPr>
        <p:spPr>
          <a:xfrm>
            <a:off x="1720404" y="2474256"/>
            <a:ext cx="397" cy="173257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1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0" name="CustomShape 7"/>
          <p:cNvSpPr/>
          <p:nvPr/>
        </p:nvSpPr>
        <p:spPr>
          <a:xfrm flipH="1">
            <a:off x="3081543" y="4586202"/>
            <a:ext cx="2262744" cy="39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1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1" name="CustomShape 8"/>
          <p:cNvSpPr/>
          <p:nvPr/>
        </p:nvSpPr>
        <p:spPr>
          <a:xfrm>
            <a:off x="411648" y="4149685"/>
            <a:ext cx="2825057" cy="791683"/>
          </a:xfrm>
          <a:prstGeom prst="rect">
            <a:avLst/>
          </a:prstGeom>
          <a:solidFill>
            <a:schemeClr val="lt1"/>
          </a:solidFill>
          <a:ln w="28440">
            <a:solidFill>
              <a:schemeClr val="accent5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2646" b="1" spc="-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</a:rPr>
              <a:t>Equivalent ABAC system</a:t>
            </a:r>
            <a:endParaRPr lang="en-US" sz="2646" spc="-1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132" name="CustomShape 9"/>
          <p:cNvSpPr/>
          <p:nvPr/>
        </p:nvSpPr>
        <p:spPr>
          <a:xfrm flipH="1">
            <a:off x="5292294" y="2468969"/>
            <a:ext cx="45719" cy="215083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1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FF975A-3E4A-4E55-B1D7-D1054D5733D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@Shuvra Chakraborty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7093368-BA9D-490F-9ADD-3A138CF6048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14000" y="2603160"/>
              <a:ext cx="4437360" cy="39927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7093368-BA9D-490F-9ADD-3A138CF604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98160" y="2539800"/>
                <a:ext cx="4468680" cy="41194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09B7A9B-D2A3-4F80-88E2-0362556E2E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440"/>
    </mc:Choice>
    <mc:Fallback>
      <p:transition spd="slow" advTm="6444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Shape 1"/>
          <p:cNvSpPr txBox="1"/>
          <p:nvPr/>
        </p:nvSpPr>
        <p:spPr>
          <a:xfrm>
            <a:off x="2880103" y="83502"/>
            <a:ext cx="4882637" cy="64287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sz="3086" b="1" spc="-1" dirty="0">
                <a:solidFill>
                  <a:schemeClr val="tx1"/>
                </a:solidFill>
                <a:latin typeface="Calibri"/>
                <a:ea typeface="Calibri"/>
              </a:rPr>
              <a:t>(a) RBAC only</a:t>
            </a:r>
            <a:endParaRPr lang="en-US" sz="3086" b="1" spc="-1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149" name="TextShape 2"/>
          <p:cNvSpPr txBox="1"/>
          <p:nvPr/>
        </p:nvSpPr>
        <p:spPr>
          <a:xfrm>
            <a:off x="444585" y="1296057"/>
            <a:ext cx="9251376" cy="530328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en-US" sz="2535" spc="-1" dirty="0">
                <a:solidFill>
                  <a:srgbClr val="000000"/>
                </a:solidFill>
                <a:latin typeface="Calibri"/>
                <a:ea typeface="Calibri"/>
              </a:rPr>
              <a:t>Step 1. Generate role-based attribute set</a:t>
            </a:r>
            <a:endParaRPr lang="en-US" sz="2535" spc="-1" dirty="0">
              <a:latin typeface="Arial"/>
            </a:endParaRPr>
          </a:p>
          <a:p>
            <a:pPr marL="882149" lvl="1" indent="-377780" algn="just">
              <a:lnSpc>
                <a:spcPct val="9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lang="en-US" sz="2205" spc="-1" dirty="0">
                <a:solidFill>
                  <a:srgbClr val="000000"/>
                </a:solidFill>
                <a:latin typeface="Calibri"/>
                <a:ea typeface="Calibri"/>
              </a:rPr>
              <a:t>For a user u, role-based user attribute denotes the set of roles possessed by u</a:t>
            </a:r>
            <a:endParaRPr lang="en-US" sz="2205" spc="-1" dirty="0">
              <a:latin typeface="Arial"/>
            </a:endParaRPr>
          </a:p>
          <a:p>
            <a:pPr marL="882149" lvl="1" indent="-377780" algn="just">
              <a:lnSpc>
                <a:spcPct val="9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lang="en-US" sz="2205" spc="-1" dirty="0">
                <a:solidFill>
                  <a:srgbClr val="000000"/>
                </a:solidFill>
                <a:latin typeface="Calibri"/>
                <a:ea typeface="Calibri"/>
              </a:rPr>
              <a:t>For an object-operation pair (obj, op), role-based object attribute denotes the set of roles where each role contains permission (obj, op)</a:t>
            </a:r>
            <a:endParaRPr lang="en-US" sz="2205" spc="-1" dirty="0">
              <a:latin typeface="Arial"/>
            </a:endParaRPr>
          </a:p>
          <a:p>
            <a:pPr algn="just">
              <a:lnSpc>
                <a:spcPct val="90000"/>
              </a:lnSpc>
            </a:pPr>
            <a:endParaRPr lang="en-US" sz="2205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z="2205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828"/>
              </a:spcBef>
            </a:pPr>
            <a:endParaRPr lang="en-US" sz="2205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828"/>
              </a:spcBef>
            </a:pPr>
            <a:endParaRPr lang="en-US" sz="2205" spc="-1" dirty="0">
              <a:latin typeface="Arial"/>
            </a:endParaRPr>
          </a:p>
        </p:txBody>
      </p:sp>
      <p:graphicFrame>
        <p:nvGraphicFramePr>
          <p:cNvPr id="150" name="Table 3"/>
          <p:cNvGraphicFramePr/>
          <p:nvPr>
            <p:extLst>
              <p:ext uri="{D42A27DB-BD31-4B8C-83A1-F6EECF244321}">
                <p14:modId xmlns:p14="http://schemas.microsoft.com/office/powerpoint/2010/main" val="2786812483"/>
              </p:ext>
            </p:extLst>
          </p:nvPr>
        </p:nvGraphicFramePr>
        <p:xfrm>
          <a:off x="1156771" y="3158793"/>
          <a:ext cx="3288291" cy="2461452"/>
        </p:xfrm>
        <a:graphic>
          <a:graphicData uri="http://schemas.openxmlformats.org/drawingml/2006/table">
            <a:tbl>
              <a:tblPr/>
              <a:tblGrid>
                <a:gridCol w="1602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54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8638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700" b="0" strike="noStrike" spc="-1" dirty="0">
                          <a:solidFill>
                            <a:schemeClr val="bg1"/>
                          </a:solidFill>
                          <a:latin typeface="Arial"/>
                        </a:rPr>
                        <a:t>Role-based user attribute (Example 2)</a:t>
                      </a: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9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1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User(U)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1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uroleAtt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6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John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{R1, R2, R3}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6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Lina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{R2}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6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Ray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{R3}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6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Tom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{R3}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51" name="Table 4"/>
          <p:cNvGraphicFramePr/>
          <p:nvPr>
            <p:extLst>
              <p:ext uri="{D42A27DB-BD31-4B8C-83A1-F6EECF244321}">
                <p14:modId xmlns:p14="http://schemas.microsoft.com/office/powerpoint/2010/main" val="3185353717"/>
              </p:ext>
            </p:extLst>
          </p:nvPr>
        </p:nvGraphicFramePr>
        <p:xfrm>
          <a:off x="4744142" y="3236440"/>
          <a:ext cx="4327998" cy="1761888"/>
        </p:xfrm>
        <a:graphic>
          <a:graphicData uri="http://schemas.openxmlformats.org/drawingml/2006/table">
            <a:tbl>
              <a:tblPr/>
              <a:tblGrid>
                <a:gridCol w="1348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3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04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278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strike="noStrike" spc="-1" dirty="0">
                          <a:solidFill>
                            <a:schemeClr val="bg1"/>
                          </a:solidFill>
                          <a:latin typeface="+mn-lt"/>
                        </a:rPr>
                        <a:t>Role-based object attribute (Example 2)</a:t>
                      </a: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7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1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Object(O)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1" strike="noStrike" spc="-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oroleAtt</a:t>
                      </a:r>
                      <a:r>
                        <a:rPr lang="en-US" sz="1700" b="1" strike="noStrike" spc="-1" baseline="-25000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write</a:t>
                      </a:r>
                      <a:r>
                        <a:rPr lang="en-US" sz="1700" b="1" strike="noStrike" spc="-1" baseline="-2500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 </a:t>
                      </a:r>
                      <a:r>
                        <a:rPr lang="en-US" sz="1700" b="1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 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1" strike="noStrike" spc="-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oroleAtt</a:t>
                      </a:r>
                      <a:r>
                        <a:rPr lang="en-US" sz="1700" b="1" strike="noStrike" spc="-1" baseline="-25000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read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Obj1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{R1}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{R1, R3}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485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Obj2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{R1, R2}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{}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2" name="CustomShape 5"/>
          <p:cNvSpPr/>
          <p:nvPr/>
        </p:nvSpPr>
        <p:spPr>
          <a:xfrm>
            <a:off x="452919" y="5887022"/>
            <a:ext cx="9373203" cy="904780"/>
          </a:xfrm>
          <a:prstGeom prst="rect">
            <a:avLst/>
          </a:prstGeom>
          <a:noFill/>
          <a:ln w="2844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just">
              <a:lnSpc>
                <a:spcPct val="100000"/>
              </a:lnSpc>
            </a:pPr>
            <a:r>
              <a:rPr lang="en-US" sz="2205" spc="-1" dirty="0">
                <a:solidFill>
                  <a:srgbClr val="7030A0"/>
                </a:solidFill>
                <a:latin typeface="Arial"/>
                <a:ea typeface="Arial"/>
              </a:rPr>
              <a:t>Next step: partition set is generated on set U</a:t>
            </a:r>
            <a:r>
              <a:rPr lang="en-US" sz="1600" spc="-1" dirty="0">
                <a:solidFill>
                  <a:srgbClr val="7030A0"/>
                </a:solidFill>
                <a:latin typeface="Arial"/>
                <a:ea typeface="Arial"/>
              </a:rPr>
              <a:t>X</a:t>
            </a:r>
            <a:r>
              <a:rPr lang="en-US" sz="2205" spc="-1" dirty="0">
                <a:solidFill>
                  <a:srgbClr val="7030A0"/>
                </a:solidFill>
                <a:latin typeface="Arial"/>
                <a:ea typeface="Arial"/>
              </a:rPr>
              <a:t>O based on similarity in attribute value assignment</a:t>
            </a:r>
            <a:endParaRPr lang="en-US" sz="2205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2205" spc="-1" dirty="0">
              <a:latin typeface="Aria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47F2D5-D7BD-4087-8EBD-25695BAB025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@Shuvra Chakraborty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9BEE3E9-49CC-4968-91AE-8650FFF0D27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813120" y="3975120"/>
              <a:ext cx="4911480" cy="15217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9BEE3E9-49CC-4968-91AE-8650FFF0D27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97280" y="3911760"/>
                <a:ext cx="4942800" cy="16484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CD7C2DC-0E90-4A6F-A2E2-63B4CA6814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070"/>
    </mc:Choice>
    <mc:Fallback>
      <p:transition spd="slow" advTm="17907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2" name="Table 1"/>
          <p:cNvGraphicFramePr/>
          <p:nvPr/>
        </p:nvGraphicFramePr>
        <p:xfrm>
          <a:off x="563238" y="4255640"/>
          <a:ext cx="1704796" cy="425009"/>
        </p:xfrm>
        <a:graphic>
          <a:graphicData uri="http://schemas.openxmlformats.org/drawingml/2006/table">
            <a:tbl>
              <a:tblPr/>
              <a:tblGrid>
                <a:gridCol w="1704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50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1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John, Obj1</a:t>
                      </a:r>
                      <a:endParaRPr lang="en-US" sz="19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3" name="Table 2"/>
          <p:cNvGraphicFramePr/>
          <p:nvPr/>
        </p:nvGraphicFramePr>
        <p:xfrm>
          <a:off x="2612089" y="3823489"/>
          <a:ext cx="1491697" cy="459930"/>
        </p:xfrm>
        <a:graphic>
          <a:graphicData uri="http://schemas.openxmlformats.org/drawingml/2006/table">
            <a:tbl>
              <a:tblPr/>
              <a:tblGrid>
                <a:gridCol w="1491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99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1" strike="noStrike" spc="-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Lina</a:t>
                      </a:r>
                      <a:r>
                        <a:rPr lang="en-US" sz="1900" b="1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, Obj1</a:t>
                      </a:r>
                      <a:endParaRPr lang="en-US" sz="19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4" name="Table 3"/>
          <p:cNvGraphicFramePr/>
          <p:nvPr/>
        </p:nvGraphicFramePr>
        <p:xfrm>
          <a:off x="2342242" y="4994544"/>
          <a:ext cx="1858106" cy="444057"/>
        </p:xfrm>
        <a:graphic>
          <a:graphicData uri="http://schemas.openxmlformats.org/drawingml/2006/table">
            <a:tbl>
              <a:tblPr/>
              <a:tblGrid>
                <a:gridCol w="1858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405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0" strike="noStrike" spc="-1" dirty="0" err="1">
                          <a:solidFill>
                            <a:srgbClr val="FF0000"/>
                          </a:solidFill>
                          <a:latin typeface="Arial"/>
                          <a:ea typeface="Arial"/>
                        </a:rPr>
                        <a:t>Lina</a:t>
                      </a:r>
                      <a:r>
                        <a:rPr lang="en-US" sz="1900" b="0" strike="noStrike" spc="-1" dirty="0">
                          <a:solidFill>
                            <a:srgbClr val="FF0000"/>
                          </a:solidFill>
                          <a:latin typeface="Arial"/>
                          <a:ea typeface="Arial"/>
                        </a:rPr>
                        <a:t>, Obj2</a:t>
                      </a:r>
                      <a:endParaRPr lang="en-US" sz="19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5" name="Table 4"/>
          <p:cNvGraphicFramePr/>
          <p:nvPr/>
        </p:nvGraphicFramePr>
        <p:xfrm>
          <a:off x="712051" y="3285780"/>
          <a:ext cx="1652811" cy="375116"/>
        </p:xfrm>
        <a:graphic>
          <a:graphicData uri="http://schemas.openxmlformats.org/drawingml/2006/table">
            <a:tbl>
              <a:tblPr/>
              <a:tblGrid>
                <a:gridCol w="1652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95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John, Obj2</a:t>
                      </a:r>
                      <a:endParaRPr lang="en-US" sz="18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6" name="CustomShape 5"/>
          <p:cNvSpPr/>
          <p:nvPr/>
        </p:nvSpPr>
        <p:spPr>
          <a:xfrm>
            <a:off x="2260146" y="165131"/>
            <a:ext cx="5437014" cy="5091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sz="2866" b="1" spc="-1" dirty="0">
                <a:solidFill>
                  <a:schemeClr val="tx1"/>
                </a:solidFill>
                <a:latin typeface="Arial"/>
                <a:ea typeface="Arial"/>
              </a:rPr>
              <a:t>Step 2</a:t>
            </a:r>
            <a:endParaRPr lang="en-US" sz="2866" b="1" spc="-1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167" name="CustomShape 6"/>
          <p:cNvSpPr/>
          <p:nvPr/>
        </p:nvSpPr>
        <p:spPr>
          <a:xfrm>
            <a:off x="588503" y="6215732"/>
            <a:ext cx="9239603" cy="503978"/>
          </a:xfrm>
          <a:prstGeom prst="rect">
            <a:avLst/>
          </a:prstGeom>
          <a:noFill/>
          <a:ln w="28440">
            <a:solidFill>
              <a:srgbClr val="2F549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425" spc="-1" dirty="0">
                <a:solidFill>
                  <a:srgbClr val="4472C4"/>
                </a:solidFill>
                <a:latin typeface="Calibri"/>
                <a:ea typeface="Calibri"/>
              </a:rPr>
              <a:t>Partition set is conflict-free </a:t>
            </a:r>
            <a:r>
              <a:rPr lang="en-US" sz="2425" spc="-1" dirty="0" err="1">
                <a:solidFill>
                  <a:srgbClr val="4472C4"/>
                </a:solidFill>
                <a:latin typeface="Calibri"/>
                <a:ea typeface="Calibri"/>
              </a:rPr>
              <a:t>w.r.t</a:t>
            </a:r>
            <a:r>
              <a:rPr lang="en-US" sz="2425" spc="-1" dirty="0">
                <a:solidFill>
                  <a:srgbClr val="4472C4"/>
                </a:solidFill>
                <a:latin typeface="Calibri"/>
                <a:ea typeface="Calibri"/>
              </a:rPr>
              <a:t>. read and write → YES</a:t>
            </a:r>
            <a:endParaRPr lang="en-US" sz="2425" spc="-1" dirty="0">
              <a:latin typeface="Arial"/>
            </a:endParaRPr>
          </a:p>
        </p:txBody>
      </p:sp>
      <p:graphicFrame>
        <p:nvGraphicFramePr>
          <p:cNvPr id="168" name="Table 7"/>
          <p:cNvGraphicFramePr/>
          <p:nvPr/>
        </p:nvGraphicFramePr>
        <p:xfrm>
          <a:off x="1011263" y="2010357"/>
          <a:ext cx="1385345" cy="800125"/>
        </p:xfrm>
        <a:graphic>
          <a:graphicData uri="http://schemas.openxmlformats.org/drawingml/2006/table">
            <a:tbl>
              <a:tblPr/>
              <a:tblGrid>
                <a:gridCol w="1385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95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rgbClr val="FF0000"/>
                          </a:solidFill>
                          <a:latin typeface="Arial"/>
                          <a:ea typeface="Arial"/>
                        </a:rPr>
                        <a:t>Ray, Obj1</a:t>
                      </a:r>
                      <a:endParaRPr lang="en-US" sz="18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0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rgbClr val="FF0000"/>
                          </a:solidFill>
                          <a:latin typeface="Arial"/>
                          <a:ea typeface="Arial"/>
                        </a:rPr>
                        <a:t>Tom, Obj1</a:t>
                      </a:r>
                      <a:endParaRPr lang="en-US" sz="18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9" name="Table 8"/>
          <p:cNvGraphicFramePr/>
          <p:nvPr/>
        </p:nvGraphicFramePr>
        <p:xfrm>
          <a:off x="2688413" y="2435895"/>
          <a:ext cx="1511935" cy="839964"/>
        </p:xfrm>
        <a:graphic>
          <a:graphicData uri="http://schemas.openxmlformats.org/drawingml/2006/table">
            <a:tbl>
              <a:tblPr/>
              <a:tblGrid>
                <a:gridCol w="15119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99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rgbClr val="FF0000"/>
                          </a:solidFill>
                          <a:latin typeface="Arial"/>
                          <a:ea typeface="Arial"/>
                        </a:rPr>
                        <a:t>Ray, Obj2</a:t>
                      </a:r>
                      <a:endParaRPr lang="en-US" sz="18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9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rgbClr val="FF0000"/>
                          </a:solidFill>
                          <a:latin typeface="Arial"/>
                          <a:ea typeface="Arial"/>
                        </a:rPr>
                        <a:t>Tom, Obj2</a:t>
                      </a:r>
                      <a:endParaRPr lang="en-US" sz="18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70" name="Picture 4"/>
          <p:cNvPicPr/>
          <p:nvPr/>
        </p:nvPicPr>
        <p:blipFill>
          <a:blip r:embed="rId5"/>
          <a:stretch/>
        </p:blipFill>
        <p:spPr>
          <a:xfrm>
            <a:off x="5722865" y="1931784"/>
            <a:ext cx="3884602" cy="3695312"/>
          </a:xfrm>
          <a:prstGeom prst="rect">
            <a:avLst/>
          </a:prstGeom>
          <a:ln>
            <a:noFill/>
          </a:ln>
        </p:spPr>
      </p:pic>
      <p:sp>
        <p:nvSpPr>
          <p:cNvPr id="171" name="CustomShape 9"/>
          <p:cNvSpPr/>
          <p:nvPr/>
        </p:nvSpPr>
        <p:spPr>
          <a:xfrm>
            <a:off x="6006204" y="1386138"/>
            <a:ext cx="3616342" cy="4019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208" tIns="49604" rIns="99208" bIns="49604"/>
          <a:lstStyle/>
          <a:p>
            <a:pPr>
              <a:lnSpc>
                <a:spcPct val="100000"/>
              </a:lnSpc>
            </a:pPr>
            <a:r>
              <a:rPr lang="en-US" sz="1984" u="sng" spc="-1" dirty="0">
                <a:solidFill>
                  <a:srgbClr val="000000"/>
                </a:solidFill>
                <a:latin typeface="Arial"/>
                <a:ea typeface="Arial"/>
              </a:rPr>
              <a:t>Partition set </a:t>
            </a:r>
            <a:r>
              <a:rPr lang="en-US" sz="1984" u="sng" spc="-1" dirty="0" err="1">
                <a:solidFill>
                  <a:srgbClr val="000000"/>
                </a:solidFill>
                <a:latin typeface="Arial"/>
                <a:ea typeface="Arial"/>
              </a:rPr>
              <a:t>w.r.t</a:t>
            </a:r>
            <a:r>
              <a:rPr lang="en-US" sz="1984" u="sng" spc="-1" dirty="0">
                <a:solidFill>
                  <a:srgbClr val="000000"/>
                </a:solidFill>
                <a:latin typeface="Arial"/>
                <a:ea typeface="Arial"/>
              </a:rPr>
              <a:t>. read</a:t>
            </a:r>
            <a:endParaRPr lang="en-US" sz="1984" spc="-1" dirty="0">
              <a:latin typeface="Arial"/>
            </a:endParaRPr>
          </a:p>
        </p:txBody>
      </p:sp>
      <p:sp>
        <p:nvSpPr>
          <p:cNvPr id="172" name="CustomShape 10"/>
          <p:cNvSpPr/>
          <p:nvPr/>
        </p:nvSpPr>
        <p:spPr>
          <a:xfrm>
            <a:off x="672368" y="1386138"/>
            <a:ext cx="3044505" cy="4019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208" tIns="49604" rIns="99208" bIns="49604"/>
          <a:lstStyle/>
          <a:p>
            <a:pPr>
              <a:lnSpc>
                <a:spcPct val="100000"/>
              </a:lnSpc>
            </a:pPr>
            <a:r>
              <a:rPr lang="en-US" sz="1984" u="sng" spc="-1" dirty="0">
                <a:solidFill>
                  <a:srgbClr val="000000"/>
                </a:solidFill>
                <a:latin typeface="Arial"/>
                <a:ea typeface="Arial"/>
              </a:rPr>
              <a:t>Partition set  </a:t>
            </a:r>
            <a:r>
              <a:rPr lang="en-US" sz="1984" u="sng" spc="-1" dirty="0" err="1">
                <a:solidFill>
                  <a:srgbClr val="000000"/>
                </a:solidFill>
                <a:latin typeface="Arial"/>
                <a:ea typeface="Arial"/>
              </a:rPr>
              <a:t>w.r.t</a:t>
            </a:r>
            <a:r>
              <a:rPr lang="en-US" sz="1984" u="sng" spc="-1" dirty="0">
                <a:solidFill>
                  <a:srgbClr val="000000"/>
                </a:solidFill>
                <a:latin typeface="Arial"/>
                <a:ea typeface="Arial"/>
              </a:rPr>
              <a:t>. write</a:t>
            </a:r>
            <a:endParaRPr lang="en-US" sz="1984" spc="-1" dirty="0">
              <a:latin typeface="Arial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rot="5400000">
            <a:off x="2772847" y="3696278"/>
            <a:ext cx="4534930" cy="175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E76067-5499-4339-B8AB-AEC253A1864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@Shuvra Chakraborty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114C88C-F96D-47D7-A2A1-398627B356B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26600" y="1961280"/>
              <a:ext cx="5834160" cy="47401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114C88C-F96D-47D7-A2A1-398627B356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10760" y="1897920"/>
                <a:ext cx="5865480" cy="48668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3AFDD5F-B5B8-443C-9BF4-CAEA0A0CB3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153"/>
    </mc:Choice>
    <mc:Fallback>
      <p:transition spd="slow" advTm="153153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Shape 1"/>
          <p:cNvSpPr txBox="1"/>
          <p:nvPr/>
        </p:nvSpPr>
        <p:spPr>
          <a:xfrm>
            <a:off x="2432841" y="188881"/>
            <a:ext cx="5437014" cy="509137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sz="2866" b="1" spc="-1" dirty="0">
                <a:solidFill>
                  <a:schemeClr val="tx1"/>
                </a:solidFill>
                <a:latin typeface="Arial"/>
                <a:ea typeface="Arial"/>
              </a:rPr>
              <a:t>Step 3</a:t>
            </a:r>
            <a:endParaRPr lang="en-US" sz="2866" b="1" spc="-1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174" name="CustomShape 2"/>
          <p:cNvSpPr/>
          <p:nvPr/>
        </p:nvSpPr>
        <p:spPr>
          <a:xfrm>
            <a:off x="325138" y="1500029"/>
            <a:ext cx="9452173" cy="4579854"/>
          </a:xfrm>
          <a:prstGeom prst="rect">
            <a:avLst/>
          </a:prstGeom>
          <a:noFill/>
          <a:ln w="9360">
            <a:solidFill>
              <a:srgbClr val="F5F7F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just">
              <a:lnSpc>
                <a:spcPct val="100000"/>
              </a:lnSpc>
              <a:buFont typeface="Arial" pitchFamily="34" charset="0"/>
              <a:buChar char="•"/>
            </a:pPr>
            <a:r>
              <a:rPr lang="en-US" sz="2315" i="1" spc="-1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</a:rPr>
              <a:t>Given an operation op, if partition set is conflict-free and each partition is uniquely identified by the set of (attribute name, value) pair then </a:t>
            </a:r>
            <a:r>
              <a:rPr lang="en-US" sz="2315" i="1" spc="-1" dirty="0" err="1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</a:rPr>
              <a:t>RuleSet</a:t>
            </a:r>
            <a:r>
              <a:rPr lang="en-US" sz="2315" i="1" spc="-1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</a:rPr>
              <a:t> can be generated [Proved]</a:t>
            </a:r>
            <a:endParaRPr lang="en-US" sz="2315" i="1" spc="-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00000"/>
              </a:lnSpc>
              <a:buFont typeface="Arial" pitchFamily="34" charset="0"/>
              <a:buChar char="•"/>
            </a:pPr>
            <a:r>
              <a:rPr lang="en-US" sz="2315" spc="-1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</a:rPr>
              <a:t>A conjunction of (attribute name, value) pair is made for each conflict-free bold black partition and </a:t>
            </a:r>
            <a:r>
              <a:rPr lang="en-US" sz="2315" spc="-1" dirty="0" err="1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</a:rPr>
              <a:t>OR’ed</a:t>
            </a:r>
            <a:r>
              <a:rPr lang="en-US" sz="2315" spc="-1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</a:rPr>
              <a:t> to </a:t>
            </a:r>
            <a:r>
              <a:rPr lang="en-US" sz="2315" spc="-1" dirty="0" err="1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</a:rPr>
              <a:t>Rule</a:t>
            </a:r>
            <a:r>
              <a:rPr lang="en-US" sz="2315" spc="-1" baseline="-25000" dirty="0" err="1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</a:rPr>
              <a:t>op</a:t>
            </a:r>
            <a:endParaRPr lang="en-US" sz="2315" spc="-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n-US" sz="2315" spc="-1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endParaRPr lang="en-US" sz="2315" spc="-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n-US" sz="2315" spc="-1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</a:rPr>
              <a:t>e.g., </a:t>
            </a:r>
            <a:r>
              <a:rPr lang="en-US" sz="2315" spc="-1" dirty="0" err="1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</a:rPr>
              <a:t>Rule</a:t>
            </a:r>
            <a:r>
              <a:rPr lang="en-US" sz="2315" spc="-1" baseline="-25000" dirty="0" err="1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</a:rPr>
              <a:t>read</a:t>
            </a:r>
            <a:r>
              <a:rPr lang="en-US" sz="2315" spc="-1" baseline="-250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315" spc="-1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</a:rPr>
              <a:t>≡ </a:t>
            </a:r>
            <a:r>
              <a:rPr lang="en-US" sz="2315" b="1" spc="-1" dirty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ea typeface="Calibri"/>
                <a:cs typeface="Calibri" pitchFamily="34" charset="0"/>
              </a:rPr>
              <a:t>&lt;</a:t>
            </a:r>
            <a:r>
              <a:rPr lang="en-US" sz="2315" b="1" spc="-1" dirty="0">
                <a:solidFill>
                  <a:schemeClr val="accent2"/>
                </a:solidFill>
                <a:latin typeface="Calibri" pitchFamily="34" charset="0"/>
                <a:ea typeface="Calibri"/>
                <a:cs typeface="Calibri" pitchFamily="34" charset="0"/>
              </a:rPr>
              <a:t>(</a:t>
            </a:r>
            <a:r>
              <a:rPr lang="en-US" sz="2315" b="1" spc="-1" dirty="0" err="1">
                <a:solidFill>
                  <a:schemeClr val="accent2"/>
                </a:solidFill>
                <a:latin typeface="Calibri" pitchFamily="34" charset="0"/>
                <a:ea typeface="Calibri"/>
                <a:cs typeface="Calibri" pitchFamily="34" charset="0"/>
              </a:rPr>
              <a:t>uroleAtt</a:t>
            </a:r>
            <a:r>
              <a:rPr lang="en-US" sz="2315" b="1" spc="-1" dirty="0">
                <a:solidFill>
                  <a:schemeClr val="accent2"/>
                </a:solidFill>
                <a:latin typeface="Calibri" pitchFamily="34" charset="0"/>
                <a:ea typeface="Calibri"/>
                <a:cs typeface="Calibri" pitchFamily="34" charset="0"/>
              </a:rPr>
              <a:t>(u) = {R3} </a:t>
            </a:r>
            <a:r>
              <a:rPr lang="el-GR" sz="2315" b="1" spc="-1" dirty="0">
                <a:solidFill>
                  <a:schemeClr val="accent2"/>
                </a:solidFill>
                <a:latin typeface="Calibri" pitchFamily="34" charset="0"/>
                <a:ea typeface="Calibri"/>
                <a:cs typeface="Calibri" pitchFamily="34" charset="0"/>
              </a:rPr>
              <a:t>Λ</a:t>
            </a:r>
            <a:r>
              <a:rPr lang="en-US" sz="2315" b="1" spc="-1" dirty="0">
                <a:solidFill>
                  <a:schemeClr val="accent2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315" b="1" spc="-1" dirty="0" err="1">
                <a:solidFill>
                  <a:schemeClr val="accent2"/>
                </a:solidFill>
                <a:latin typeface="Calibri" pitchFamily="34" charset="0"/>
                <a:ea typeface="Calibri"/>
                <a:cs typeface="Calibri" pitchFamily="34" charset="0"/>
              </a:rPr>
              <a:t>oroleAtt</a:t>
            </a:r>
            <a:r>
              <a:rPr lang="en-US" sz="2315" b="1" spc="-1" baseline="-25000" dirty="0" err="1">
                <a:solidFill>
                  <a:schemeClr val="accent2"/>
                </a:solidFill>
                <a:latin typeface="Calibri" pitchFamily="34" charset="0"/>
                <a:ea typeface="Calibri"/>
                <a:cs typeface="Calibri" pitchFamily="34" charset="0"/>
              </a:rPr>
              <a:t>write</a:t>
            </a:r>
            <a:r>
              <a:rPr lang="en-US" sz="2315" b="1" spc="-1" baseline="-25000" dirty="0">
                <a:solidFill>
                  <a:schemeClr val="accent2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315" b="1" spc="-1" dirty="0">
                <a:solidFill>
                  <a:schemeClr val="accent2"/>
                </a:solidFill>
                <a:latin typeface="Calibri" pitchFamily="34" charset="0"/>
                <a:ea typeface="Calibri"/>
                <a:cs typeface="Calibri" pitchFamily="34" charset="0"/>
              </a:rPr>
              <a:t>(o)={R1} </a:t>
            </a:r>
            <a:r>
              <a:rPr lang="el-GR" sz="2315" b="1" spc="-1" dirty="0">
                <a:solidFill>
                  <a:schemeClr val="accent2"/>
                </a:solidFill>
                <a:latin typeface="Calibri" pitchFamily="34" charset="0"/>
                <a:ea typeface="Calibri"/>
                <a:cs typeface="Calibri" pitchFamily="34" charset="0"/>
              </a:rPr>
              <a:t>Λ</a:t>
            </a:r>
            <a:r>
              <a:rPr lang="en-US" sz="2315" b="1" spc="-1" dirty="0">
                <a:solidFill>
                  <a:schemeClr val="accent2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315" b="1" spc="-1" dirty="0" err="1">
                <a:solidFill>
                  <a:schemeClr val="accent2"/>
                </a:solidFill>
                <a:latin typeface="Calibri" pitchFamily="34" charset="0"/>
                <a:ea typeface="Calibri"/>
                <a:cs typeface="Calibri" pitchFamily="34" charset="0"/>
              </a:rPr>
              <a:t>oroleAtt</a:t>
            </a:r>
            <a:r>
              <a:rPr lang="en-US" sz="2315" b="1" spc="-1" baseline="-25000" dirty="0" err="1">
                <a:solidFill>
                  <a:schemeClr val="accent2"/>
                </a:solidFill>
                <a:latin typeface="Calibri" pitchFamily="34" charset="0"/>
                <a:ea typeface="Calibri"/>
                <a:cs typeface="Calibri" pitchFamily="34" charset="0"/>
              </a:rPr>
              <a:t>read</a:t>
            </a:r>
            <a:r>
              <a:rPr lang="en-US" sz="2315" b="1" spc="-1" baseline="-25000" dirty="0">
                <a:solidFill>
                  <a:schemeClr val="accent2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315" b="1" spc="-1" dirty="0">
                <a:solidFill>
                  <a:schemeClr val="accent2"/>
                </a:solidFill>
                <a:latin typeface="Calibri" pitchFamily="34" charset="0"/>
                <a:ea typeface="Calibri"/>
                <a:cs typeface="Calibri" pitchFamily="34" charset="0"/>
              </a:rPr>
              <a:t>(o) = {R1, R3})</a:t>
            </a:r>
            <a:r>
              <a:rPr lang="en-US" sz="2315" b="1" spc="-1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</a:rPr>
              <a:t> V </a:t>
            </a:r>
            <a:r>
              <a:rPr lang="en-US" sz="2315" b="1" spc="-1" dirty="0">
                <a:solidFill>
                  <a:schemeClr val="accent6"/>
                </a:solidFill>
                <a:latin typeface="Calibri" pitchFamily="34" charset="0"/>
                <a:ea typeface="Calibri"/>
                <a:cs typeface="Calibri" pitchFamily="34" charset="0"/>
              </a:rPr>
              <a:t>(</a:t>
            </a:r>
            <a:r>
              <a:rPr lang="en-US" sz="2315" b="1" spc="-1" dirty="0" err="1">
                <a:solidFill>
                  <a:schemeClr val="accent6"/>
                </a:solidFill>
                <a:latin typeface="Calibri" pitchFamily="34" charset="0"/>
                <a:ea typeface="Calibri"/>
                <a:cs typeface="Calibri" pitchFamily="34" charset="0"/>
              </a:rPr>
              <a:t>uroleAtt</a:t>
            </a:r>
            <a:r>
              <a:rPr lang="en-US" sz="2315" b="1" spc="-1" dirty="0">
                <a:solidFill>
                  <a:schemeClr val="accent6"/>
                </a:solidFill>
                <a:latin typeface="Calibri" pitchFamily="34" charset="0"/>
                <a:ea typeface="Calibri"/>
                <a:cs typeface="Calibri" pitchFamily="34" charset="0"/>
              </a:rPr>
              <a:t>(u) = {R1, R2, R3} </a:t>
            </a:r>
            <a:r>
              <a:rPr lang="el-GR" sz="2315" b="1" spc="-1" dirty="0">
                <a:solidFill>
                  <a:schemeClr val="accent6"/>
                </a:solidFill>
                <a:latin typeface="Calibri" pitchFamily="34" charset="0"/>
                <a:ea typeface="Calibri"/>
                <a:cs typeface="Calibri" pitchFamily="34" charset="0"/>
              </a:rPr>
              <a:t>Λ</a:t>
            </a:r>
            <a:r>
              <a:rPr lang="en-US" sz="2315" b="1" spc="-1" dirty="0">
                <a:solidFill>
                  <a:schemeClr val="accent6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315" b="1" spc="-1" dirty="0" err="1">
                <a:solidFill>
                  <a:schemeClr val="accent6"/>
                </a:solidFill>
                <a:latin typeface="Calibri" pitchFamily="34" charset="0"/>
                <a:ea typeface="Calibri"/>
                <a:cs typeface="Calibri" pitchFamily="34" charset="0"/>
              </a:rPr>
              <a:t>oroleAtt</a:t>
            </a:r>
            <a:r>
              <a:rPr lang="en-US" sz="2315" b="1" spc="-1" baseline="-25000" dirty="0" err="1">
                <a:solidFill>
                  <a:schemeClr val="accent6"/>
                </a:solidFill>
                <a:latin typeface="Calibri" pitchFamily="34" charset="0"/>
                <a:ea typeface="Calibri"/>
                <a:cs typeface="Calibri" pitchFamily="34" charset="0"/>
              </a:rPr>
              <a:t>write</a:t>
            </a:r>
            <a:r>
              <a:rPr lang="en-US" sz="2315" b="1" spc="-1" dirty="0">
                <a:solidFill>
                  <a:schemeClr val="accent6"/>
                </a:solidFill>
                <a:latin typeface="Calibri" pitchFamily="34" charset="0"/>
                <a:ea typeface="Calibri"/>
                <a:cs typeface="Calibri" pitchFamily="34" charset="0"/>
              </a:rPr>
              <a:t>(o)= {R1} </a:t>
            </a:r>
            <a:r>
              <a:rPr lang="el-GR" sz="2315" b="1" spc="-1" dirty="0">
                <a:solidFill>
                  <a:schemeClr val="accent6"/>
                </a:solidFill>
                <a:latin typeface="Calibri" pitchFamily="34" charset="0"/>
                <a:ea typeface="Calibri"/>
                <a:cs typeface="Calibri" pitchFamily="34" charset="0"/>
              </a:rPr>
              <a:t>Λ</a:t>
            </a:r>
            <a:r>
              <a:rPr lang="en-US" sz="2315" b="1" spc="-1" dirty="0">
                <a:solidFill>
                  <a:schemeClr val="accent6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315" b="1" spc="-1" dirty="0" err="1">
                <a:solidFill>
                  <a:schemeClr val="accent6"/>
                </a:solidFill>
                <a:latin typeface="Calibri" pitchFamily="34" charset="0"/>
                <a:ea typeface="Calibri"/>
                <a:cs typeface="Calibri" pitchFamily="34" charset="0"/>
              </a:rPr>
              <a:t>oroleAtt</a:t>
            </a:r>
            <a:r>
              <a:rPr lang="en-US" sz="2315" b="1" spc="-1" baseline="-25000" dirty="0" err="1">
                <a:solidFill>
                  <a:schemeClr val="accent6"/>
                </a:solidFill>
                <a:latin typeface="Calibri" pitchFamily="34" charset="0"/>
                <a:ea typeface="Calibri"/>
                <a:cs typeface="Calibri" pitchFamily="34" charset="0"/>
              </a:rPr>
              <a:t>read</a:t>
            </a:r>
            <a:r>
              <a:rPr lang="en-US" sz="2315" b="1" spc="-1" baseline="-25000" dirty="0">
                <a:solidFill>
                  <a:schemeClr val="accent6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315" b="1" spc="-1" dirty="0">
                <a:solidFill>
                  <a:schemeClr val="accent6"/>
                </a:solidFill>
                <a:latin typeface="Calibri" pitchFamily="34" charset="0"/>
                <a:ea typeface="Calibri"/>
                <a:cs typeface="Calibri" pitchFamily="34" charset="0"/>
              </a:rPr>
              <a:t>(o)= {R1, R3} )</a:t>
            </a:r>
            <a:r>
              <a:rPr lang="en-US" sz="2315" b="1" spc="-1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</a:rPr>
              <a:t>&gt;</a:t>
            </a:r>
            <a:endParaRPr lang="en-US" sz="2315" b="1" spc="-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00000"/>
              </a:lnSpc>
            </a:pPr>
            <a:endParaRPr lang="en-US" sz="2425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2425" spc="-1" dirty="0">
              <a:latin typeface="Arial"/>
            </a:endParaRPr>
          </a:p>
        </p:txBody>
      </p:sp>
      <p:sp>
        <p:nvSpPr>
          <p:cNvPr id="175" name="CustomShape 3"/>
          <p:cNvSpPr/>
          <p:nvPr/>
        </p:nvSpPr>
        <p:spPr>
          <a:xfrm>
            <a:off x="504507" y="5144877"/>
            <a:ext cx="9323599" cy="1542558"/>
          </a:xfrm>
          <a:prstGeom prst="rect">
            <a:avLst/>
          </a:prstGeom>
          <a:noFill/>
          <a:ln w="28440">
            <a:solidFill>
              <a:schemeClr val="accent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315" b="1" spc="-1" dirty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</a:rPr>
              <a:t>***</a:t>
            </a:r>
            <a:r>
              <a:rPr lang="en-US" sz="2315" b="1" spc="-1" dirty="0" err="1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</a:rPr>
              <a:t>Rule</a:t>
            </a:r>
            <a:r>
              <a:rPr lang="en-US" sz="2315" b="1" spc="-1" baseline="-25000" dirty="0" err="1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</a:rPr>
              <a:t>write</a:t>
            </a:r>
            <a:r>
              <a:rPr lang="en-US" sz="2315" b="1" spc="-1" dirty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</a:rPr>
              <a:t> can be constructed same way</a:t>
            </a:r>
          </a:p>
          <a:p>
            <a:pPr algn="ctr">
              <a:lnSpc>
                <a:spcPct val="100000"/>
              </a:lnSpc>
            </a:pPr>
            <a:r>
              <a:rPr lang="en-US" sz="2315" b="1" spc="-1" dirty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</a:rPr>
              <a:t>*</a:t>
            </a:r>
            <a:r>
              <a:rPr lang="en-US" sz="2315" b="1" spc="-1" dirty="0" err="1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</a:rPr>
              <a:t>RuleSet</a:t>
            </a:r>
            <a:r>
              <a:rPr lang="en-US" sz="2315" b="1" spc="-1" dirty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</a:rPr>
              <a:t> = {</a:t>
            </a:r>
            <a:r>
              <a:rPr lang="en-US" sz="2315" b="1" spc="-1" dirty="0" err="1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</a:rPr>
              <a:t>Rule</a:t>
            </a:r>
            <a:r>
              <a:rPr lang="en-US" sz="2315" b="1" spc="-1" baseline="-25000" dirty="0" err="1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</a:rPr>
              <a:t>write</a:t>
            </a:r>
            <a:r>
              <a:rPr lang="en-US" sz="2315" b="1" spc="-1" dirty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</a:rPr>
              <a:t>, </a:t>
            </a:r>
            <a:r>
              <a:rPr lang="en-US" sz="2315" b="1" spc="-1" dirty="0" err="1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</a:rPr>
              <a:t>Rule</a:t>
            </a:r>
            <a:r>
              <a:rPr lang="en-US" sz="2315" b="1" spc="-1" baseline="-25000" dirty="0" err="1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</a:rPr>
              <a:t>read</a:t>
            </a:r>
            <a:r>
              <a:rPr lang="en-US" sz="2315" b="1" spc="-1" dirty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</a:rPr>
              <a:t>}</a:t>
            </a:r>
          </a:p>
          <a:p>
            <a:pPr algn="ctr">
              <a:lnSpc>
                <a:spcPct val="100000"/>
              </a:lnSpc>
            </a:pPr>
            <a:r>
              <a:rPr lang="en-US" sz="2315" b="1" spc="-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ea typeface="Calibri"/>
              </a:rPr>
              <a:t>Example 2 and completed ABAC system in example 3 are equivalent</a:t>
            </a:r>
          </a:p>
          <a:p>
            <a:pPr algn="ctr">
              <a:lnSpc>
                <a:spcPct val="100000"/>
              </a:lnSpc>
            </a:pPr>
            <a:r>
              <a:rPr lang="en-US" sz="2315" b="1" spc="-1" dirty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</a:rPr>
              <a:t>***Equivalent ABAC system generation is always possible!</a:t>
            </a:r>
            <a:endParaRPr lang="en-US" sz="2315" b="1" spc="-1" dirty="0">
              <a:solidFill>
                <a:schemeClr val="tx2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A12B48-AEFC-454B-9BFD-5DC050005DC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@Shuvra Chakraborty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A7236D1-6056-4559-81F1-A6007AC8A5C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33280" y="4335480"/>
              <a:ext cx="8118720" cy="1148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A7236D1-6056-4559-81F1-A6007AC8A5C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17440" y="4272120"/>
                <a:ext cx="8150040" cy="2415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6CFE521-07C3-468D-A66D-BC8CCC8407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195"/>
    </mc:Choice>
    <mc:Fallback>
      <p:transition spd="slow" advTm="81195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Shape 1"/>
          <p:cNvSpPr txBox="1"/>
          <p:nvPr/>
        </p:nvSpPr>
        <p:spPr>
          <a:xfrm>
            <a:off x="4208153" y="1214706"/>
            <a:ext cx="5531063" cy="4281832"/>
          </a:xfrm>
          <a:prstGeom prst="rect">
            <a:avLst/>
          </a:prstGeom>
          <a:solidFill>
            <a:srgbClr val="FFFFFF"/>
          </a:solidFill>
          <a:ln w="28440">
            <a:solidFill>
              <a:srgbClr val="70AD47"/>
            </a:solidFill>
            <a:miter/>
          </a:ln>
        </p:spPr>
        <p:txBody>
          <a:bodyPr anchor="ctr"/>
          <a:lstStyle/>
          <a:p>
            <a:pPr>
              <a:lnSpc>
                <a:spcPct val="90000"/>
              </a:lnSpc>
            </a:pPr>
            <a:endParaRPr lang="en-US" sz="1543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828"/>
              </a:spcBef>
            </a:pPr>
            <a:r>
              <a:rPr lang="en-US" sz="2646" spc="-1">
                <a:solidFill>
                  <a:srgbClr val="548135"/>
                </a:solidFill>
                <a:latin typeface="Calibri"/>
                <a:ea typeface="Calibri"/>
              </a:rPr>
              <a:t> </a:t>
            </a:r>
            <a:endParaRPr lang="en-US" sz="2646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828"/>
              </a:spcBef>
            </a:pPr>
            <a:endParaRPr lang="en-US" sz="2646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87" name="Table 2"/>
          <p:cNvGraphicFramePr/>
          <p:nvPr/>
        </p:nvGraphicFramePr>
        <p:xfrm>
          <a:off x="5063725" y="3864363"/>
          <a:ext cx="4616759" cy="1522943"/>
        </p:xfrm>
        <a:graphic>
          <a:graphicData uri="http://schemas.openxmlformats.org/drawingml/2006/table">
            <a:tbl>
              <a:tblPr/>
              <a:tblGrid>
                <a:gridCol w="1688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8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358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700" b="1" strike="noStrike" spc="-1" dirty="0" err="1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RangeSet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6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Position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{Officer, Student, Faculty}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9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Dept.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{CS, EE}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3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Type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{File, Printer, Scanner}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88" name="Table 3"/>
          <p:cNvGraphicFramePr/>
          <p:nvPr/>
        </p:nvGraphicFramePr>
        <p:xfrm>
          <a:off x="5061344" y="1313518"/>
          <a:ext cx="2668308" cy="2476136"/>
        </p:xfrm>
        <a:graphic>
          <a:graphicData uri="http://schemas.openxmlformats.org/drawingml/2006/table">
            <a:tbl>
              <a:tblPr/>
              <a:tblGrid>
                <a:gridCol w="706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50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6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4135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700" b="1" strike="noStrike" spc="-1" dirty="0" err="1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UAValue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47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1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User</a:t>
                      </a:r>
                      <a:endParaRPr lang="en-US" sz="17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1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(U)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1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Position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1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Dept.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6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John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Officer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CS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6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Lina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Student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CS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6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Ray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Officer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CS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70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Tom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Officer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CS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89" name="Table 4"/>
          <p:cNvGraphicFramePr/>
          <p:nvPr/>
        </p:nvGraphicFramePr>
        <p:xfrm>
          <a:off x="7867750" y="1338518"/>
          <a:ext cx="1813925" cy="1957664"/>
        </p:xfrm>
        <a:graphic>
          <a:graphicData uri="http://schemas.openxmlformats.org/drawingml/2006/table">
            <a:tbl>
              <a:tblPr/>
              <a:tblGrid>
                <a:gridCol w="10266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7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278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700" b="1" strike="noStrike" spc="-1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OAValue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47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1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Object</a:t>
                      </a:r>
                      <a:endParaRPr lang="en-US" sz="17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1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(O)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1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Type 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7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Obj1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File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7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Obj2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Printer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0" name="CustomShape 5"/>
          <p:cNvSpPr/>
          <p:nvPr/>
        </p:nvSpPr>
        <p:spPr>
          <a:xfrm rot="16200000">
            <a:off x="2505738" y="3032600"/>
            <a:ext cx="4161591" cy="5254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756" b="1" i="1" spc="-1" dirty="0">
                <a:solidFill>
                  <a:srgbClr val="1E4E79"/>
                </a:solidFill>
                <a:latin typeface="Calibri"/>
                <a:ea typeface="Calibri"/>
              </a:rPr>
              <a:t>Supporting Data (Ex. 3)</a:t>
            </a:r>
            <a:endParaRPr lang="en-US" sz="2756" spc="-1" dirty="0">
              <a:latin typeface="Arial"/>
            </a:endParaRPr>
          </a:p>
        </p:txBody>
      </p:sp>
      <p:sp>
        <p:nvSpPr>
          <p:cNvPr id="191" name="CustomShape 6"/>
          <p:cNvSpPr/>
          <p:nvPr/>
        </p:nvSpPr>
        <p:spPr>
          <a:xfrm rot="10800000">
            <a:off x="3173740" y="4586202"/>
            <a:ext cx="1026608" cy="39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1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2" name="CustomShape 7"/>
          <p:cNvSpPr/>
          <p:nvPr/>
        </p:nvSpPr>
        <p:spPr>
          <a:xfrm>
            <a:off x="350932" y="4190162"/>
            <a:ext cx="2825057" cy="791683"/>
          </a:xfrm>
          <a:prstGeom prst="rect">
            <a:avLst/>
          </a:prstGeom>
          <a:solidFill>
            <a:schemeClr val="lt1"/>
          </a:solidFill>
          <a:ln w="28440">
            <a:solidFill>
              <a:schemeClr val="accent5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2425" spc="-1" dirty="0">
                <a:solidFill>
                  <a:srgbClr val="000000"/>
                </a:solidFill>
                <a:latin typeface="Calibri"/>
                <a:ea typeface="Calibri"/>
              </a:rPr>
              <a:t>Equivalent ABAC system</a:t>
            </a:r>
            <a:endParaRPr lang="en-US" sz="2425" spc="-1" dirty="0">
              <a:latin typeface="Arial"/>
            </a:endParaRPr>
          </a:p>
        </p:txBody>
      </p:sp>
      <p:sp>
        <p:nvSpPr>
          <p:cNvPr id="193" name="CustomShape 8"/>
          <p:cNvSpPr/>
          <p:nvPr/>
        </p:nvSpPr>
        <p:spPr>
          <a:xfrm>
            <a:off x="434267" y="5795750"/>
            <a:ext cx="9246217" cy="875018"/>
          </a:xfrm>
          <a:prstGeom prst="rect">
            <a:avLst/>
          </a:prstGeom>
          <a:noFill/>
          <a:ln w="28440">
            <a:solidFill>
              <a:schemeClr val="accent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just">
              <a:lnSpc>
                <a:spcPct val="100000"/>
              </a:lnSpc>
            </a:pPr>
            <a:r>
              <a:rPr lang="en-US" sz="2425" b="1" spc="-1" dirty="0">
                <a:solidFill>
                  <a:srgbClr val="2F5496"/>
                </a:solidFill>
                <a:latin typeface="Calibri"/>
                <a:ea typeface="Calibri"/>
              </a:rPr>
              <a:t>Step 1: Generate partition set based on similarity in attribute value assignment. Partition set might have conflicts!</a:t>
            </a:r>
            <a:endParaRPr lang="en-US" sz="2425" spc="-1" dirty="0">
              <a:latin typeface="Arial"/>
            </a:endParaRPr>
          </a:p>
        </p:txBody>
      </p:sp>
      <p:sp>
        <p:nvSpPr>
          <p:cNvPr id="194" name="CustomShape 9"/>
          <p:cNvSpPr/>
          <p:nvPr/>
        </p:nvSpPr>
        <p:spPr>
          <a:xfrm>
            <a:off x="350932" y="1313518"/>
            <a:ext cx="3481419" cy="1160341"/>
          </a:xfrm>
          <a:prstGeom prst="rect">
            <a:avLst/>
          </a:prstGeom>
          <a:solidFill>
            <a:schemeClr val="lt1"/>
          </a:solidFill>
          <a:ln w="28440">
            <a:solidFill>
              <a:schemeClr val="accent6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5" name="CustomShape 10"/>
          <p:cNvSpPr/>
          <p:nvPr/>
        </p:nvSpPr>
        <p:spPr>
          <a:xfrm>
            <a:off x="1720404" y="2474256"/>
            <a:ext cx="397" cy="173257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1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6" name="CustomShape 11"/>
          <p:cNvSpPr/>
          <p:nvPr/>
        </p:nvSpPr>
        <p:spPr>
          <a:xfrm>
            <a:off x="434268" y="1316973"/>
            <a:ext cx="3316336" cy="8476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425" b="1" spc="-1" dirty="0">
                <a:solidFill>
                  <a:srgbClr val="1E4E79"/>
                </a:solidFill>
                <a:latin typeface="Calibri"/>
                <a:ea typeface="Calibri"/>
              </a:rPr>
              <a:t>Role Based Access Control System</a:t>
            </a:r>
          </a:p>
          <a:p>
            <a:pPr algn="ctr">
              <a:lnSpc>
                <a:spcPct val="100000"/>
              </a:lnSpc>
            </a:pPr>
            <a:r>
              <a:rPr lang="en-US" sz="2425" b="1" spc="-1" dirty="0">
                <a:solidFill>
                  <a:srgbClr val="1E4E79"/>
                </a:solidFill>
                <a:latin typeface="Calibri"/>
              </a:rPr>
              <a:t>(Ex. 2)</a:t>
            </a:r>
            <a:endParaRPr lang="en-US" sz="2425" spc="-1" dirty="0">
              <a:latin typeface="Arial"/>
            </a:endParaRPr>
          </a:p>
        </p:txBody>
      </p:sp>
      <p:sp>
        <p:nvSpPr>
          <p:cNvPr id="197" name="TextShape 12"/>
          <p:cNvSpPr txBox="1"/>
          <p:nvPr/>
        </p:nvSpPr>
        <p:spPr>
          <a:xfrm>
            <a:off x="2338632" y="188485"/>
            <a:ext cx="5436617" cy="5087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sz="2866" b="1" spc="-1" dirty="0">
                <a:solidFill>
                  <a:schemeClr val="tx1"/>
                </a:solidFill>
                <a:latin typeface="Arial"/>
                <a:ea typeface="Arial"/>
              </a:rPr>
              <a:t>(b) With supporting data</a:t>
            </a:r>
            <a:endParaRPr lang="en-US" sz="2866" b="1" spc="-1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457575-F09E-4A24-BBBA-8F615C5399B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@Shuvra Chakraborty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474E7F1-E542-4EA7-A354-2B5C3859C91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76760" y="870840"/>
              <a:ext cx="7556400" cy="1838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474E7F1-E542-4EA7-A354-2B5C3859C91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60920" y="807480"/>
                <a:ext cx="7587720" cy="19648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6C0B6E1-A0FD-45DD-82F0-5C816BBB23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470"/>
    </mc:Choice>
    <mc:Fallback>
      <p:transition spd="slow" advTm="92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8" name="Table 1"/>
          <p:cNvGraphicFramePr/>
          <p:nvPr/>
        </p:nvGraphicFramePr>
        <p:xfrm>
          <a:off x="1512464" y="1882577"/>
          <a:ext cx="1798449" cy="1477278"/>
        </p:xfrm>
        <a:graphic>
          <a:graphicData uri="http://schemas.openxmlformats.org/drawingml/2006/table">
            <a:tbl>
              <a:tblPr/>
              <a:tblGrid>
                <a:gridCol w="17984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24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1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John, Obj1</a:t>
                      </a:r>
                      <a:endParaRPr lang="en-US" sz="22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4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FF0000"/>
                          </a:solidFill>
                          <a:latin typeface="Arial"/>
                          <a:ea typeface="Arial"/>
                        </a:rPr>
                        <a:t>Ray, Obj1</a:t>
                      </a:r>
                      <a:endParaRPr lang="en-US" sz="22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24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FF0000"/>
                          </a:solidFill>
                          <a:latin typeface="Arial"/>
                          <a:ea typeface="Arial"/>
                        </a:rPr>
                        <a:t>Tom, Obj1</a:t>
                      </a:r>
                      <a:endParaRPr lang="en-US" sz="22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99" name="Table 2"/>
          <p:cNvGraphicFramePr/>
          <p:nvPr/>
        </p:nvGraphicFramePr>
        <p:xfrm>
          <a:off x="5880276" y="3947830"/>
          <a:ext cx="1851624" cy="503978"/>
        </p:xfrm>
        <a:graphic>
          <a:graphicData uri="http://schemas.openxmlformats.org/drawingml/2006/table">
            <a:tbl>
              <a:tblPr/>
              <a:tblGrid>
                <a:gridCol w="1851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39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 dirty="0" err="1">
                          <a:solidFill>
                            <a:srgbClr val="FF0000"/>
                          </a:solidFill>
                          <a:latin typeface="Arial"/>
                          <a:ea typeface="Arial"/>
                        </a:rPr>
                        <a:t>Lina</a:t>
                      </a:r>
                      <a:r>
                        <a:rPr lang="en-US" sz="2200" b="0" strike="noStrike" spc="-1" dirty="0">
                          <a:solidFill>
                            <a:srgbClr val="FF0000"/>
                          </a:solidFill>
                          <a:latin typeface="Arial"/>
                          <a:ea typeface="Arial"/>
                        </a:rPr>
                        <a:t>, Ob</a:t>
                      </a:r>
                      <a:r>
                        <a:rPr lang="en-US" sz="2600" b="0" strike="noStrike" spc="-1" dirty="0">
                          <a:solidFill>
                            <a:srgbClr val="FF0000"/>
                          </a:solidFill>
                          <a:latin typeface="Arial"/>
                          <a:ea typeface="Arial"/>
                        </a:rPr>
                        <a:t>j1</a:t>
                      </a:r>
                      <a:endParaRPr lang="en-US" sz="26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0" name="Table 3"/>
          <p:cNvGraphicFramePr/>
          <p:nvPr/>
        </p:nvGraphicFramePr>
        <p:xfrm>
          <a:off x="2436424" y="4115823"/>
          <a:ext cx="2592512" cy="436781"/>
        </p:xfrm>
        <a:graphic>
          <a:graphicData uri="http://schemas.openxmlformats.org/drawingml/2006/table">
            <a:tbl>
              <a:tblPr/>
              <a:tblGrid>
                <a:gridCol w="2592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67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1" strike="noStrike" spc="-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Lina</a:t>
                      </a:r>
                      <a:r>
                        <a:rPr lang="en-US" sz="2200" b="1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, Obj2</a:t>
                      </a:r>
                      <a:endParaRPr lang="en-US" sz="22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1" name="Table 4"/>
          <p:cNvGraphicFramePr/>
          <p:nvPr/>
        </p:nvGraphicFramePr>
        <p:xfrm>
          <a:off x="5460294" y="1266295"/>
          <a:ext cx="2145546" cy="1310343"/>
        </p:xfrm>
        <a:graphic>
          <a:graphicData uri="http://schemas.openxmlformats.org/drawingml/2006/table">
            <a:tbl>
              <a:tblPr/>
              <a:tblGrid>
                <a:gridCol w="21455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67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1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John, Obj2</a:t>
                      </a:r>
                      <a:endParaRPr lang="en-US" sz="22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7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FF0000"/>
                          </a:solidFill>
                          <a:latin typeface="Arial"/>
                          <a:ea typeface="Arial"/>
                        </a:rPr>
                        <a:t>Ray, Obj2</a:t>
                      </a:r>
                      <a:endParaRPr lang="en-US" sz="22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7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FF0000"/>
                          </a:solidFill>
                          <a:latin typeface="Arial"/>
                          <a:ea typeface="Arial"/>
                        </a:rPr>
                        <a:t>Tom, Obj2</a:t>
                      </a:r>
                      <a:endParaRPr lang="en-US" sz="22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2" name="CustomShape 5"/>
          <p:cNvSpPr/>
          <p:nvPr/>
        </p:nvSpPr>
        <p:spPr>
          <a:xfrm>
            <a:off x="1932445" y="2855877"/>
            <a:ext cx="6703706" cy="1120393"/>
          </a:xfrm>
          <a:prstGeom prst="irregularSeal2">
            <a:avLst/>
          </a:prstGeom>
          <a:solidFill>
            <a:schemeClr val="lt1"/>
          </a:solidFill>
          <a:ln w="12600">
            <a:solidFill>
              <a:schemeClr val="accent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646" spc="-1" dirty="0">
                <a:solidFill>
                  <a:srgbClr val="000000"/>
                </a:solidFill>
                <a:latin typeface="Calibri"/>
                <a:ea typeface="Calibri"/>
              </a:rPr>
              <a:t>Partition Set </a:t>
            </a:r>
            <a:endParaRPr lang="en-US" sz="2646" spc="-1" dirty="0">
              <a:latin typeface="Arial"/>
            </a:endParaRPr>
          </a:p>
        </p:txBody>
      </p:sp>
      <p:sp>
        <p:nvSpPr>
          <p:cNvPr id="203" name="CustomShape 6"/>
          <p:cNvSpPr/>
          <p:nvPr/>
        </p:nvSpPr>
        <p:spPr>
          <a:xfrm>
            <a:off x="481094" y="5627757"/>
            <a:ext cx="9336298" cy="1122774"/>
          </a:xfrm>
          <a:prstGeom prst="rect">
            <a:avLst/>
          </a:prstGeom>
          <a:noFill/>
          <a:ln w="28440">
            <a:solidFill>
              <a:srgbClr val="2F549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866" spc="-1" dirty="0">
                <a:solidFill>
                  <a:schemeClr val="tx1"/>
                </a:solidFill>
                <a:latin typeface="Calibri"/>
                <a:ea typeface="Calibri"/>
              </a:rPr>
              <a:t>*Partition set has conflict </a:t>
            </a:r>
            <a:r>
              <a:rPr lang="en-US" sz="2866" spc="-1" dirty="0" err="1">
                <a:solidFill>
                  <a:schemeClr val="tx1"/>
                </a:solidFill>
                <a:latin typeface="Calibri"/>
                <a:ea typeface="Calibri"/>
              </a:rPr>
              <a:t>w.r.t</a:t>
            </a:r>
            <a:r>
              <a:rPr lang="en-US" sz="2866" spc="-1" dirty="0">
                <a:solidFill>
                  <a:schemeClr val="tx1"/>
                </a:solidFill>
                <a:latin typeface="Calibri"/>
                <a:ea typeface="Calibri"/>
              </a:rPr>
              <a:t>. write → YES (Ex. 2 and 3)</a:t>
            </a:r>
          </a:p>
          <a:p>
            <a:pPr algn="ctr">
              <a:lnSpc>
                <a:spcPct val="100000"/>
              </a:lnSpc>
            </a:pPr>
            <a:r>
              <a:rPr lang="en-US" sz="2866" spc="-1" dirty="0">
                <a:solidFill>
                  <a:schemeClr val="tx1"/>
                </a:solidFill>
                <a:latin typeface="Calibri"/>
              </a:rPr>
              <a:t>Next step: Apply infeasibility correction</a:t>
            </a:r>
            <a:endParaRPr lang="en-US" sz="2866" spc="-1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204" name="CustomShape 7"/>
          <p:cNvSpPr/>
          <p:nvPr/>
        </p:nvSpPr>
        <p:spPr>
          <a:xfrm>
            <a:off x="2432841" y="153255"/>
            <a:ext cx="5437014" cy="5091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sz="3086" b="1" spc="-1" dirty="0">
                <a:solidFill>
                  <a:schemeClr val="tx1"/>
                </a:solidFill>
                <a:latin typeface="Arial"/>
                <a:ea typeface="Arial"/>
              </a:rPr>
              <a:t>Step 1</a:t>
            </a:r>
            <a:endParaRPr lang="en-US" sz="3086" b="1" spc="-1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205" name="CustomShape 8"/>
          <p:cNvSpPr/>
          <p:nvPr/>
        </p:nvSpPr>
        <p:spPr>
          <a:xfrm>
            <a:off x="275137" y="1074227"/>
            <a:ext cx="1498840" cy="5762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en-US" sz="3086" b="1" spc="-1">
                <a:solidFill>
                  <a:srgbClr val="FF0000"/>
                </a:solidFill>
                <a:latin typeface="Calibri"/>
                <a:ea typeface="Calibri"/>
              </a:rPr>
              <a:t>Conflict</a:t>
            </a:r>
            <a:endParaRPr lang="en-US" sz="3086" spc="-1">
              <a:latin typeface="Arial"/>
            </a:endParaRPr>
          </a:p>
        </p:txBody>
      </p:sp>
      <p:sp>
        <p:nvSpPr>
          <p:cNvPr id="206" name="CustomShape 9"/>
          <p:cNvSpPr/>
          <p:nvPr/>
        </p:nvSpPr>
        <p:spPr>
          <a:xfrm rot="2343600">
            <a:off x="1631910" y="1351217"/>
            <a:ext cx="764698" cy="307943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noFill/>
          <a:ln w="12600">
            <a:solidFill>
              <a:srgbClr val="31538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7" name="CustomShape 10"/>
          <p:cNvSpPr/>
          <p:nvPr/>
        </p:nvSpPr>
        <p:spPr>
          <a:xfrm>
            <a:off x="7711397" y="1567094"/>
            <a:ext cx="1498840" cy="5762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en-US" sz="3086" b="1" spc="-1">
                <a:solidFill>
                  <a:srgbClr val="FF0000"/>
                </a:solidFill>
                <a:latin typeface="Calibri"/>
                <a:ea typeface="Calibri"/>
              </a:rPr>
              <a:t>Conflict</a:t>
            </a:r>
            <a:endParaRPr lang="en-US" sz="3086" spc="-1">
              <a:latin typeface="Arial"/>
            </a:endParaRPr>
          </a:p>
        </p:txBody>
      </p:sp>
      <p:sp>
        <p:nvSpPr>
          <p:cNvPr id="208" name="CustomShape 11"/>
          <p:cNvSpPr/>
          <p:nvPr/>
        </p:nvSpPr>
        <p:spPr>
          <a:xfrm rot="8017200">
            <a:off x="7500282" y="2213933"/>
            <a:ext cx="764698" cy="307943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noFill/>
          <a:ln w="12600">
            <a:solidFill>
              <a:srgbClr val="31538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BBDCD2-E076-4103-B9F6-52B811EDD85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@Shuvra Chakraborty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32B5613-E21F-4770-9E06-2213FE1A54E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345760" y="1371960"/>
              <a:ext cx="4797360" cy="33422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32B5613-E21F-4770-9E06-2213FE1A54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29920" y="1308600"/>
                <a:ext cx="4828680" cy="34689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EBB16AE-020C-4418-B409-D0B76FCAC9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749"/>
    </mc:Choice>
    <mc:Fallback>
      <p:transition spd="slow" advTm="69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1"/>
          <p:cNvSpPr/>
          <p:nvPr/>
        </p:nvSpPr>
        <p:spPr>
          <a:xfrm>
            <a:off x="367600" y="1347645"/>
            <a:ext cx="2739737" cy="644061"/>
          </a:xfrm>
          <a:prstGeom prst="rect">
            <a:avLst/>
          </a:prstGeom>
          <a:noFill/>
          <a:ln w="19080">
            <a:solidFill>
              <a:schemeClr val="dk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086" spc="-1">
                <a:solidFill>
                  <a:srgbClr val="131F49"/>
                </a:solidFill>
                <a:latin typeface="Calibri"/>
                <a:ea typeface="Calibri"/>
              </a:rPr>
              <a:t>Partition</a:t>
            </a:r>
            <a:endParaRPr lang="en-US" sz="3086" spc="-1">
              <a:latin typeface="Arial"/>
            </a:endParaRPr>
          </a:p>
        </p:txBody>
      </p:sp>
      <p:sp>
        <p:nvSpPr>
          <p:cNvPr id="234" name="CustomShape 2"/>
          <p:cNvSpPr/>
          <p:nvPr/>
        </p:nvSpPr>
        <p:spPr>
          <a:xfrm>
            <a:off x="5666912" y="1329391"/>
            <a:ext cx="4095717" cy="1458363"/>
          </a:xfrm>
          <a:prstGeom prst="rect">
            <a:avLst/>
          </a:prstGeom>
          <a:noFill/>
          <a:ln w="19080">
            <a:solidFill>
              <a:schemeClr val="dk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just">
              <a:lnSpc>
                <a:spcPct val="100000"/>
              </a:lnSpc>
            </a:pPr>
            <a:r>
              <a:rPr lang="en-US" sz="2425" spc="-1">
                <a:solidFill>
                  <a:srgbClr val="000000"/>
                </a:solidFill>
                <a:latin typeface="Calibri"/>
                <a:ea typeface="Calibri"/>
              </a:rPr>
              <a:t>Partition the sets of users and objects present </a:t>
            </a:r>
            <a:endParaRPr lang="en-US" sz="2425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n-US" sz="1984" spc="-1">
                <a:solidFill>
                  <a:srgbClr val="000000"/>
                </a:solidFill>
                <a:latin typeface="Calibri"/>
                <a:ea typeface="Calibri"/>
              </a:rPr>
              <a:t>e.g., {John, Ray, Tom} is partitioned as {John} and {Ray, Tom}</a:t>
            </a:r>
            <a:endParaRPr lang="en-US" sz="1984" spc="-1">
              <a:latin typeface="Arial"/>
            </a:endParaRPr>
          </a:p>
        </p:txBody>
      </p:sp>
      <p:sp>
        <p:nvSpPr>
          <p:cNvPr id="235" name="CustomShape 3"/>
          <p:cNvSpPr/>
          <p:nvPr/>
        </p:nvSpPr>
        <p:spPr>
          <a:xfrm>
            <a:off x="372758" y="2878231"/>
            <a:ext cx="4315563" cy="508344"/>
          </a:xfrm>
          <a:prstGeom prst="rect">
            <a:avLst/>
          </a:prstGeom>
          <a:solidFill>
            <a:srgbClr val="E1EFD8"/>
          </a:solidFill>
          <a:ln w="9360">
            <a:solidFill>
              <a:srgbClr val="00206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646" spc="-1">
                <a:solidFill>
                  <a:srgbClr val="122A5E"/>
                </a:solidFill>
                <a:latin typeface="Calibri"/>
                <a:ea typeface="Calibri"/>
              </a:rPr>
              <a:t>Generate a conjunctive clause</a:t>
            </a:r>
            <a:endParaRPr lang="en-US" sz="2646" spc="-1">
              <a:latin typeface="Arial"/>
            </a:endParaRPr>
          </a:p>
        </p:txBody>
      </p:sp>
      <p:sp>
        <p:nvSpPr>
          <p:cNvPr id="236" name="CustomShape 4"/>
          <p:cNvSpPr/>
          <p:nvPr/>
        </p:nvSpPr>
        <p:spPr>
          <a:xfrm>
            <a:off x="1057296" y="1969087"/>
            <a:ext cx="397" cy="90874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4920">
            <a:solidFill>
              <a:schemeClr val="accent1">
                <a:lumMod val="75000"/>
              </a:schemeClr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7" name="CustomShape 5"/>
          <p:cNvSpPr/>
          <p:nvPr/>
        </p:nvSpPr>
        <p:spPr>
          <a:xfrm>
            <a:off x="7714969" y="2788548"/>
            <a:ext cx="397" cy="36349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4920">
            <a:solidFill>
              <a:schemeClr val="accent1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8" name="TextShape 6"/>
          <p:cNvSpPr txBox="1"/>
          <p:nvPr/>
        </p:nvSpPr>
        <p:spPr>
          <a:xfrm>
            <a:off x="2444043" y="140893"/>
            <a:ext cx="5437014" cy="509137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sz="3086" b="1" spc="-1" dirty="0">
                <a:solidFill>
                  <a:schemeClr val="tx1"/>
                </a:solidFill>
                <a:latin typeface="Arial"/>
              </a:rPr>
              <a:t>Step 2 and 3</a:t>
            </a:r>
          </a:p>
        </p:txBody>
      </p:sp>
      <p:sp>
        <p:nvSpPr>
          <p:cNvPr id="239" name="CustomShape 7"/>
          <p:cNvSpPr/>
          <p:nvPr/>
        </p:nvSpPr>
        <p:spPr>
          <a:xfrm>
            <a:off x="516015" y="6258855"/>
            <a:ext cx="9246217" cy="508344"/>
          </a:xfrm>
          <a:prstGeom prst="rect">
            <a:avLst/>
          </a:prstGeom>
          <a:noFill/>
          <a:ln w="28440">
            <a:solidFill>
              <a:schemeClr val="accent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425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"/>
              </a:rPr>
              <a:t>Infeasibility correction:</a:t>
            </a:r>
            <a:r>
              <a:rPr lang="en-US" sz="2425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"/>
              </a:rPr>
              <a:t> </a:t>
            </a:r>
            <a:r>
              <a:rPr lang="en-US" sz="2425" b="1" spc="-1" dirty="0">
                <a:solidFill>
                  <a:srgbClr val="2F5496"/>
                </a:solidFill>
                <a:latin typeface="Calibri"/>
                <a:ea typeface="Arial"/>
              </a:rPr>
              <a:t>e</a:t>
            </a:r>
            <a:r>
              <a:rPr lang="en-US" sz="2425" b="1" spc="-1" dirty="0">
                <a:solidFill>
                  <a:srgbClr val="2F5496"/>
                </a:solidFill>
                <a:latin typeface="Calibri"/>
                <a:ea typeface="Calibri"/>
              </a:rPr>
              <a:t>xact solution can be achieved many ways</a:t>
            </a:r>
            <a:endParaRPr lang="en-US" sz="2425" spc="-1" dirty="0">
              <a:latin typeface="Arial"/>
            </a:endParaRPr>
          </a:p>
        </p:txBody>
      </p:sp>
      <p:sp>
        <p:nvSpPr>
          <p:cNvPr id="240" name="CustomShape 8"/>
          <p:cNvSpPr/>
          <p:nvPr/>
        </p:nvSpPr>
        <p:spPr>
          <a:xfrm>
            <a:off x="3229958" y="1330978"/>
            <a:ext cx="3247287" cy="5083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646" spc="-1">
                <a:solidFill>
                  <a:srgbClr val="122A5E"/>
                </a:solidFill>
                <a:latin typeface="Calibri"/>
                <a:ea typeface="Calibri"/>
              </a:rPr>
              <a:t>conflict</a:t>
            </a:r>
            <a:endParaRPr lang="en-US" sz="2646" spc="-1">
              <a:latin typeface="Arial"/>
            </a:endParaRPr>
          </a:p>
        </p:txBody>
      </p:sp>
      <p:sp>
        <p:nvSpPr>
          <p:cNvPr id="241" name="CustomShape 9"/>
          <p:cNvSpPr/>
          <p:nvPr/>
        </p:nvSpPr>
        <p:spPr>
          <a:xfrm>
            <a:off x="749750" y="2209171"/>
            <a:ext cx="3247287" cy="4404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205" spc="-1">
                <a:solidFill>
                  <a:srgbClr val="122A5E"/>
                </a:solidFill>
                <a:latin typeface="Calibri"/>
                <a:ea typeface="Calibri"/>
              </a:rPr>
              <a:t>conflict-free, (UA, OA)</a:t>
            </a:r>
            <a:endParaRPr lang="en-US" sz="2205" spc="-1">
              <a:latin typeface="Arial"/>
            </a:endParaRPr>
          </a:p>
        </p:txBody>
      </p:sp>
      <p:sp>
        <p:nvSpPr>
          <p:cNvPr id="242" name="CustomShape 10"/>
          <p:cNvSpPr/>
          <p:nvPr/>
        </p:nvSpPr>
        <p:spPr>
          <a:xfrm>
            <a:off x="4864515" y="3152046"/>
            <a:ext cx="4864383" cy="1186929"/>
          </a:xfrm>
          <a:prstGeom prst="rect">
            <a:avLst/>
          </a:prstGeom>
          <a:noFill/>
          <a:ln w="19080">
            <a:solidFill>
              <a:schemeClr val="dk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just">
              <a:lnSpc>
                <a:spcPct val="100000"/>
              </a:lnSpc>
            </a:pPr>
            <a:r>
              <a:rPr lang="en-US" sz="2425" u="sng" spc="-1">
                <a:solidFill>
                  <a:srgbClr val="000000"/>
                </a:solidFill>
                <a:latin typeface="Calibri"/>
                <a:ea typeface="Calibri"/>
              </a:rPr>
              <a:t>if needed</a:t>
            </a:r>
            <a:endParaRPr lang="en-US" sz="2425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n-US" sz="2205" spc="-1">
                <a:solidFill>
                  <a:srgbClr val="000000"/>
                </a:solidFill>
                <a:latin typeface="Calibri"/>
                <a:ea typeface="Calibri"/>
              </a:rPr>
              <a:t>a. </a:t>
            </a:r>
            <a:r>
              <a:rPr lang="en-US" sz="2315" spc="-1">
                <a:solidFill>
                  <a:srgbClr val="000000"/>
                </a:solidFill>
                <a:latin typeface="Calibri"/>
                <a:ea typeface="Calibri"/>
              </a:rPr>
              <a:t>Add role-based user attribute to UA </a:t>
            </a:r>
            <a:endParaRPr lang="en-US" sz="2315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n-US" sz="2315" spc="-1">
                <a:solidFill>
                  <a:srgbClr val="000000"/>
                </a:solidFill>
                <a:latin typeface="Calibri"/>
                <a:ea typeface="Calibri"/>
              </a:rPr>
              <a:t>b. Add role-based obj attributes to OA</a:t>
            </a:r>
            <a:endParaRPr lang="en-US" sz="2315" spc="-1">
              <a:latin typeface="Arial"/>
            </a:endParaRPr>
          </a:p>
        </p:txBody>
      </p:sp>
      <p:sp>
        <p:nvSpPr>
          <p:cNvPr id="243" name="CustomShape 11"/>
          <p:cNvSpPr/>
          <p:nvPr/>
        </p:nvSpPr>
        <p:spPr>
          <a:xfrm>
            <a:off x="4313710" y="4967162"/>
            <a:ext cx="5496539" cy="1085339"/>
          </a:xfrm>
          <a:prstGeom prst="rect">
            <a:avLst/>
          </a:prstGeom>
          <a:noFill/>
          <a:ln w="19080">
            <a:solidFill>
              <a:schemeClr val="dk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just">
              <a:lnSpc>
                <a:spcPct val="100000"/>
              </a:lnSpc>
            </a:pPr>
            <a:r>
              <a:rPr lang="en-US" sz="2425" spc="-1" dirty="0">
                <a:solidFill>
                  <a:srgbClr val="000000"/>
                </a:solidFill>
                <a:latin typeface="Calibri"/>
                <a:ea typeface="Calibri"/>
              </a:rPr>
              <a:t>Use role-based attribute values to identify  </a:t>
            </a:r>
            <a:endParaRPr lang="en-US" sz="2425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n-US" sz="1984" spc="-1" dirty="0">
                <a:solidFill>
                  <a:srgbClr val="000000"/>
                </a:solidFill>
                <a:latin typeface="Calibri"/>
                <a:ea typeface="Calibri"/>
              </a:rPr>
              <a:t>e.g., {John} and {Ray, Tom} are assigned different role-based attribute values</a:t>
            </a:r>
            <a:endParaRPr lang="en-US" sz="1984" spc="-1" dirty="0">
              <a:latin typeface="Arial"/>
            </a:endParaRPr>
          </a:p>
        </p:txBody>
      </p:sp>
      <p:sp>
        <p:nvSpPr>
          <p:cNvPr id="244" name="CustomShape 12"/>
          <p:cNvSpPr/>
          <p:nvPr/>
        </p:nvSpPr>
        <p:spPr>
          <a:xfrm>
            <a:off x="3107734" y="1769876"/>
            <a:ext cx="2558781" cy="39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accent1">
                <a:lumMod val="75000"/>
              </a:schemeClr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5" name="CustomShape 13"/>
          <p:cNvSpPr/>
          <p:nvPr/>
        </p:nvSpPr>
        <p:spPr>
          <a:xfrm>
            <a:off x="7714969" y="4362388"/>
            <a:ext cx="397" cy="60437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4920">
            <a:solidFill>
              <a:schemeClr val="accent1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7" name="CustomShape 15"/>
          <p:cNvSpPr/>
          <p:nvPr/>
        </p:nvSpPr>
        <p:spPr>
          <a:xfrm>
            <a:off x="1512464" y="3779837"/>
            <a:ext cx="3247287" cy="11190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205" spc="-1" dirty="0">
                <a:solidFill>
                  <a:srgbClr val="122A5E"/>
                </a:solidFill>
                <a:latin typeface="Calibri"/>
                <a:ea typeface="Calibri"/>
              </a:rPr>
              <a:t>conflict-free</a:t>
            </a:r>
            <a:endParaRPr lang="en-US" sz="2205" spc="-1" dirty="0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en-US" sz="2205" spc="-1" dirty="0">
                <a:solidFill>
                  <a:srgbClr val="122A5E"/>
                </a:solidFill>
                <a:latin typeface="Calibri"/>
                <a:ea typeface="Calibri"/>
              </a:rPr>
              <a:t>(</a:t>
            </a:r>
            <a:r>
              <a:rPr lang="en-US" sz="2205" spc="-1">
                <a:solidFill>
                  <a:srgbClr val="122A5E"/>
                </a:solidFill>
                <a:latin typeface="Calibri"/>
                <a:ea typeface="Calibri"/>
              </a:rPr>
              <a:t>UA U </a:t>
            </a:r>
            <a:r>
              <a:rPr lang="en-US" sz="2205" spc="-1" dirty="0" err="1">
                <a:solidFill>
                  <a:srgbClr val="122A5E"/>
                </a:solidFill>
                <a:latin typeface="Calibri"/>
                <a:ea typeface="Calibri"/>
              </a:rPr>
              <a:t>uroleAtt</a:t>
            </a:r>
            <a:r>
              <a:rPr lang="en-US" sz="2205" spc="-1" dirty="0">
                <a:solidFill>
                  <a:srgbClr val="122A5E"/>
                </a:solidFill>
                <a:latin typeface="Calibri"/>
                <a:ea typeface="Calibri"/>
              </a:rPr>
              <a:t>), </a:t>
            </a:r>
            <a:endParaRPr lang="en-US" sz="2205" spc="-1" dirty="0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en-US" sz="2205" spc="-1" dirty="0">
                <a:solidFill>
                  <a:srgbClr val="122A5E"/>
                </a:solidFill>
                <a:latin typeface="Calibri"/>
                <a:ea typeface="Calibri"/>
              </a:rPr>
              <a:t>(OA U </a:t>
            </a:r>
            <a:r>
              <a:rPr lang="en-US" sz="2205" spc="-1" dirty="0" err="1">
                <a:solidFill>
                  <a:srgbClr val="122A5E"/>
                </a:solidFill>
                <a:latin typeface="Calibri"/>
                <a:ea typeface="Calibri"/>
              </a:rPr>
              <a:t>oroleAtt</a:t>
            </a:r>
            <a:r>
              <a:rPr lang="en-US" sz="2205" spc="-1" baseline="-25000" dirty="0" err="1">
                <a:solidFill>
                  <a:srgbClr val="122A5E"/>
                </a:solidFill>
                <a:latin typeface="Calibri"/>
                <a:ea typeface="Calibri"/>
              </a:rPr>
              <a:t>op</a:t>
            </a:r>
            <a:r>
              <a:rPr lang="en-US" sz="2205" spc="-1" dirty="0">
                <a:solidFill>
                  <a:srgbClr val="122A5E"/>
                </a:solidFill>
                <a:latin typeface="Calibri"/>
                <a:ea typeface="Calibri"/>
              </a:rPr>
              <a:t>, </a:t>
            </a:r>
            <a:r>
              <a:rPr lang="en-US" sz="2205" spc="-1" dirty="0" err="1">
                <a:solidFill>
                  <a:srgbClr val="122A5E"/>
                </a:solidFill>
                <a:latin typeface="Calibri"/>
                <a:ea typeface="Calibri"/>
              </a:rPr>
              <a:t>opϵOP</a:t>
            </a:r>
            <a:r>
              <a:rPr lang="en-US" sz="2205" spc="-1" dirty="0">
                <a:solidFill>
                  <a:srgbClr val="122A5E"/>
                </a:solidFill>
                <a:latin typeface="Calibri"/>
                <a:ea typeface="Calibri"/>
              </a:rPr>
              <a:t>)</a:t>
            </a:r>
            <a:endParaRPr lang="en-US" sz="2205" spc="-1" dirty="0">
              <a:latin typeface="Arial"/>
            </a:endParaRPr>
          </a:p>
        </p:txBody>
      </p:sp>
      <p:sp>
        <p:nvSpPr>
          <p:cNvPr id="248" name="CustomShape 16"/>
          <p:cNvSpPr/>
          <p:nvPr/>
        </p:nvSpPr>
        <p:spPr>
          <a:xfrm>
            <a:off x="372758" y="5297724"/>
            <a:ext cx="2734182" cy="508344"/>
          </a:xfrm>
          <a:prstGeom prst="rect">
            <a:avLst/>
          </a:prstGeom>
          <a:solidFill>
            <a:srgbClr val="E1EFD8"/>
          </a:solidFill>
          <a:ln w="9360">
            <a:solidFill>
              <a:srgbClr val="00206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646" spc="-1">
                <a:solidFill>
                  <a:srgbClr val="122A5E"/>
                </a:solidFill>
                <a:latin typeface="Calibri"/>
                <a:ea typeface="Calibri"/>
              </a:rPr>
              <a:t>OR to Rule</a:t>
            </a:r>
            <a:r>
              <a:rPr lang="en-US" sz="2646" spc="-1" baseline="-25000">
                <a:solidFill>
                  <a:srgbClr val="122A5E"/>
                </a:solidFill>
                <a:latin typeface="Calibri"/>
                <a:ea typeface="Calibri"/>
              </a:rPr>
              <a:t>op</a:t>
            </a:r>
            <a:endParaRPr lang="en-US" sz="2646" spc="-1">
              <a:latin typeface="Arial"/>
            </a:endParaRPr>
          </a:p>
        </p:txBody>
      </p:sp>
      <p:sp>
        <p:nvSpPr>
          <p:cNvPr id="249" name="CustomShape 17"/>
          <p:cNvSpPr/>
          <p:nvPr/>
        </p:nvSpPr>
        <p:spPr>
          <a:xfrm>
            <a:off x="1049359" y="3367527"/>
            <a:ext cx="397" cy="195281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4920">
            <a:solidFill>
              <a:schemeClr val="accent1">
                <a:lumMod val="75000"/>
              </a:schemeClr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" name="CustomShape 13"/>
          <p:cNvSpPr/>
          <p:nvPr/>
        </p:nvSpPr>
        <p:spPr>
          <a:xfrm flipH="1">
            <a:off x="3108395" y="5123780"/>
            <a:ext cx="1175949" cy="33598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4920">
            <a:solidFill>
              <a:schemeClr val="accent1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2A9EB6-01C4-45EE-A37A-FDE31AE2E19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@Shuvra Chakraborty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DB74730-B8C1-405A-B5D9-E1D4C28E573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69000" y="1539000"/>
              <a:ext cx="7345440" cy="42480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DB74730-B8C1-405A-B5D9-E1D4C28E573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3160" y="1475640"/>
                <a:ext cx="7376760" cy="43747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2BEE242-38AB-47CD-B958-E50400C711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537"/>
    </mc:Choice>
    <mc:Fallback>
      <p:transition spd="slow" advTm="77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4" name="Table 1"/>
          <p:cNvGraphicFramePr/>
          <p:nvPr/>
        </p:nvGraphicFramePr>
        <p:xfrm>
          <a:off x="420511" y="3611844"/>
          <a:ext cx="1831121" cy="405596"/>
        </p:xfrm>
        <a:graphic>
          <a:graphicData uri="http://schemas.openxmlformats.org/drawingml/2006/table">
            <a:tbl>
              <a:tblPr/>
              <a:tblGrid>
                <a:gridCol w="1831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31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John, Obj1</a:t>
                      </a:r>
                      <a:endParaRPr lang="en-US" sz="20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5" name="Table 2"/>
          <p:cNvGraphicFramePr/>
          <p:nvPr/>
        </p:nvGraphicFramePr>
        <p:xfrm>
          <a:off x="1932445" y="1679927"/>
          <a:ext cx="1683632" cy="405596"/>
        </p:xfrm>
        <a:graphic>
          <a:graphicData uri="http://schemas.openxmlformats.org/drawingml/2006/table">
            <a:tbl>
              <a:tblPr/>
              <a:tblGrid>
                <a:gridCol w="1683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31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 dirty="0" err="1">
                          <a:solidFill>
                            <a:srgbClr val="FF0000"/>
                          </a:solidFill>
                          <a:latin typeface="Arial"/>
                          <a:ea typeface="Arial"/>
                        </a:rPr>
                        <a:t>Lina</a:t>
                      </a:r>
                      <a:r>
                        <a:rPr lang="en-US" sz="2000" b="0" strike="noStrike" spc="-1" dirty="0">
                          <a:solidFill>
                            <a:srgbClr val="FF0000"/>
                          </a:solidFill>
                          <a:latin typeface="Arial"/>
                          <a:ea typeface="Arial"/>
                        </a:rPr>
                        <a:t>, Obj1</a:t>
                      </a:r>
                      <a:endParaRPr lang="en-US" sz="20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6" name="Table 3"/>
          <p:cNvGraphicFramePr/>
          <p:nvPr/>
        </p:nvGraphicFramePr>
        <p:xfrm>
          <a:off x="2520420" y="3695841"/>
          <a:ext cx="1595535" cy="414691"/>
        </p:xfrm>
        <a:graphic>
          <a:graphicData uri="http://schemas.openxmlformats.org/drawingml/2006/table">
            <a:tbl>
              <a:tblPr/>
              <a:tblGrid>
                <a:gridCol w="1595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469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Lina</a:t>
                      </a:r>
                      <a:r>
                        <a:rPr lang="en-US" sz="2000" b="1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, Obj2</a:t>
                      </a:r>
                      <a:endParaRPr lang="en-US" sz="20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7" name="Table 4"/>
          <p:cNvGraphicFramePr/>
          <p:nvPr/>
        </p:nvGraphicFramePr>
        <p:xfrm>
          <a:off x="4073626" y="1595931"/>
          <a:ext cx="1722654" cy="419982"/>
        </p:xfrm>
        <a:graphic>
          <a:graphicData uri="http://schemas.openxmlformats.org/drawingml/2006/table">
            <a:tbl>
              <a:tblPr/>
              <a:tblGrid>
                <a:gridCol w="1722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99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John, Obj2</a:t>
                      </a:r>
                      <a:endParaRPr lang="en-US" sz="20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8" name="CustomShape 5"/>
          <p:cNvSpPr/>
          <p:nvPr/>
        </p:nvSpPr>
        <p:spPr>
          <a:xfrm>
            <a:off x="840492" y="2183906"/>
            <a:ext cx="4703798" cy="1343942"/>
          </a:xfrm>
          <a:prstGeom prst="irregularSeal2">
            <a:avLst/>
          </a:prstGeom>
          <a:solidFill>
            <a:schemeClr val="lt1"/>
          </a:solidFill>
          <a:ln w="12600">
            <a:solidFill>
              <a:schemeClr val="accent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646" spc="-1" dirty="0">
                <a:solidFill>
                  <a:srgbClr val="000000"/>
                </a:solidFill>
                <a:latin typeface="Calibri"/>
                <a:ea typeface="Calibri"/>
              </a:rPr>
              <a:t>Partition Set </a:t>
            </a:r>
            <a:endParaRPr lang="en-US" sz="2646" spc="-1" dirty="0">
              <a:latin typeface="Arial"/>
            </a:endParaRPr>
          </a:p>
        </p:txBody>
      </p:sp>
      <p:sp>
        <p:nvSpPr>
          <p:cNvPr id="219" name="CustomShape 6"/>
          <p:cNvSpPr/>
          <p:nvPr/>
        </p:nvSpPr>
        <p:spPr>
          <a:xfrm>
            <a:off x="2432841" y="165132"/>
            <a:ext cx="5437014" cy="5091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sz="3086" b="1" spc="-1" dirty="0">
                <a:solidFill>
                  <a:schemeClr val="tx1"/>
                </a:solidFill>
                <a:latin typeface="Arial"/>
                <a:ea typeface="Arial"/>
              </a:rPr>
              <a:t>Partition set: corrected</a:t>
            </a:r>
            <a:endParaRPr lang="en-US" sz="3086" b="1" spc="-1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220" name="CustomShape 7"/>
          <p:cNvSpPr/>
          <p:nvPr/>
        </p:nvSpPr>
        <p:spPr>
          <a:xfrm>
            <a:off x="588503" y="4451808"/>
            <a:ext cx="5543762" cy="2267903"/>
          </a:xfrm>
          <a:prstGeom prst="rect">
            <a:avLst/>
          </a:prstGeom>
          <a:noFill/>
          <a:ln w="28440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/>
            <a:r>
              <a:rPr lang="en-US" sz="2000" spc="-1" dirty="0" err="1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</a:rPr>
              <a:t>Rule</a:t>
            </a:r>
            <a:r>
              <a:rPr lang="en-US" sz="2000" spc="-1" baseline="-25000" dirty="0" err="1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</a:rPr>
              <a:t>write</a:t>
            </a:r>
            <a:r>
              <a:rPr lang="en-US" sz="2000" spc="-1" baseline="-250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000" spc="-1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</a:rPr>
              <a:t>≡ &lt;</a:t>
            </a:r>
            <a:r>
              <a:rPr lang="en-US" sz="2000" spc="-1" dirty="0">
                <a:solidFill>
                  <a:schemeClr val="accent2"/>
                </a:solidFill>
                <a:latin typeface="Calibri" pitchFamily="34" charset="0"/>
                <a:ea typeface="Calibri"/>
                <a:cs typeface="Calibri" pitchFamily="34" charset="0"/>
              </a:rPr>
              <a:t>(Position(u) = officer </a:t>
            </a:r>
            <a:r>
              <a:rPr lang="el-GR" sz="2000" spc="-1" dirty="0">
                <a:solidFill>
                  <a:schemeClr val="accent2"/>
                </a:solidFill>
                <a:latin typeface="Calibri" pitchFamily="34" charset="0"/>
                <a:ea typeface="Calibri"/>
                <a:cs typeface="Calibri" pitchFamily="34" charset="0"/>
              </a:rPr>
              <a:t>Λ </a:t>
            </a:r>
            <a:r>
              <a:rPr lang="en-US" sz="2000" spc="-1" dirty="0">
                <a:solidFill>
                  <a:schemeClr val="accent2"/>
                </a:solidFill>
                <a:latin typeface="Calibri" pitchFamily="34" charset="0"/>
                <a:ea typeface="Calibri"/>
                <a:cs typeface="Calibri" pitchFamily="34" charset="0"/>
              </a:rPr>
              <a:t>Dept(u) = CS </a:t>
            </a:r>
            <a:r>
              <a:rPr lang="el-GR" sz="2000" spc="-1" dirty="0">
                <a:solidFill>
                  <a:schemeClr val="accent2"/>
                </a:solidFill>
                <a:latin typeface="Calibri" pitchFamily="34" charset="0"/>
                <a:ea typeface="Calibri"/>
                <a:cs typeface="Calibri" pitchFamily="34" charset="0"/>
              </a:rPr>
              <a:t>Λ </a:t>
            </a:r>
            <a:r>
              <a:rPr lang="en-US" sz="2000" spc="-1" dirty="0" err="1">
                <a:solidFill>
                  <a:schemeClr val="accent2"/>
                </a:solidFill>
                <a:latin typeface="Calibri" pitchFamily="34" charset="0"/>
                <a:ea typeface="Calibri"/>
                <a:cs typeface="Calibri" pitchFamily="34" charset="0"/>
              </a:rPr>
              <a:t>uroleAtt</a:t>
            </a:r>
            <a:r>
              <a:rPr lang="en-US" sz="2000" spc="-1" dirty="0">
                <a:solidFill>
                  <a:schemeClr val="accent2"/>
                </a:solidFill>
                <a:latin typeface="Calibri" pitchFamily="34" charset="0"/>
                <a:ea typeface="Calibri"/>
                <a:cs typeface="Calibri" pitchFamily="34" charset="0"/>
              </a:rPr>
              <a:t>(u)={R1, R2, R3} </a:t>
            </a:r>
            <a:r>
              <a:rPr lang="el-GR" sz="2000" spc="-1" dirty="0">
                <a:solidFill>
                  <a:schemeClr val="accent2"/>
                </a:solidFill>
                <a:latin typeface="Calibri" pitchFamily="34" charset="0"/>
                <a:ea typeface="Calibri"/>
                <a:cs typeface="Calibri" pitchFamily="34" charset="0"/>
              </a:rPr>
              <a:t>Λ </a:t>
            </a:r>
            <a:r>
              <a:rPr lang="en-US" sz="2000" spc="-1" dirty="0">
                <a:solidFill>
                  <a:schemeClr val="accent2"/>
                </a:solidFill>
                <a:latin typeface="Calibri" pitchFamily="34" charset="0"/>
                <a:ea typeface="Calibri"/>
                <a:cs typeface="Calibri" pitchFamily="34" charset="0"/>
              </a:rPr>
              <a:t>Type(o) = File)</a:t>
            </a:r>
            <a:r>
              <a:rPr lang="en-US" sz="2000" spc="-1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</a:rPr>
              <a:t> V </a:t>
            </a:r>
            <a:r>
              <a:rPr lang="en-US" sz="2000" spc="-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/>
                <a:cs typeface="Calibri" pitchFamily="34" charset="0"/>
              </a:rPr>
              <a:t>(Position(u) = officer </a:t>
            </a:r>
            <a:r>
              <a:rPr lang="el-GR" sz="2000" spc="-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/>
                <a:cs typeface="Calibri" pitchFamily="34" charset="0"/>
              </a:rPr>
              <a:t>Λ </a:t>
            </a:r>
            <a:r>
              <a:rPr lang="en-US" sz="2000" spc="-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/>
                <a:cs typeface="Calibri" pitchFamily="34" charset="0"/>
              </a:rPr>
              <a:t>Dept(u) = CS </a:t>
            </a:r>
            <a:r>
              <a:rPr lang="el-GR" sz="2000" spc="-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/>
                <a:cs typeface="Calibri" pitchFamily="34" charset="0"/>
              </a:rPr>
              <a:t>Λ </a:t>
            </a:r>
            <a:r>
              <a:rPr lang="en-US" sz="2000" spc="-1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/>
                <a:cs typeface="Calibri" pitchFamily="34" charset="0"/>
              </a:rPr>
              <a:t>uroleAtt</a:t>
            </a:r>
            <a:r>
              <a:rPr lang="en-US" sz="2000" spc="-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/>
                <a:cs typeface="Calibri" pitchFamily="34" charset="0"/>
              </a:rPr>
              <a:t>(u)={R1, R2, R3} </a:t>
            </a:r>
            <a:r>
              <a:rPr lang="el-GR" sz="2000" spc="-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/>
                <a:cs typeface="Calibri" pitchFamily="34" charset="0"/>
              </a:rPr>
              <a:t>Λ </a:t>
            </a:r>
            <a:r>
              <a:rPr lang="en-US" sz="2000" spc="-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/>
                <a:cs typeface="Calibri" pitchFamily="34" charset="0"/>
              </a:rPr>
              <a:t> Type(o) = Printer) </a:t>
            </a:r>
            <a:r>
              <a:rPr lang="en-US" sz="2000" spc="-1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</a:rPr>
              <a:t>V </a:t>
            </a:r>
            <a:r>
              <a:rPr lang="en-US" sz="2000" spc="-1" dirty="0">
                <a:solidFill>
                  <a:srgbClr val="00B0F0"/>
                </a:solidFill>
                <a:latin typeface="Calibri" pitchFamily="34" charset="0"/>
                <a:ea typeface="Calibri"/>
                <a:cs typeface="Calibri" pitchFamily="34" charset="0"/>
              </a:rPr>
              <a:t>(Position(u) = student </a:t>
            </a:r>
            <a:r>
              <a:rPr lang="el-GR" sz="2000" spc="-1" dirty="0">
                <a:solidFill>
                  <a:srgbClr val="00B0F0"/>
                </a:solidFill>
                <a:latin typeface="Calibri" pitchFamily="34" charset="0"/>
                <a:ea typeface="Calibri"/>
                <a:cs typeface="Calibri" pitchFamily="34" charset="0"/>
              </a:rPr>
              <a:t>Λ </a:t>
            </a:r>
            <a:r>
              <a:rPr lang="en-US" sz="2000" spc="-1" dirty="0">
                <a:solidFill>
                  <a:srgbClr val="00B0F0"/>
                </a:solidFill>
                <a:latin typeface="Calibri" pitchFamily="34" charset="0"/>
                <a:ea typeface="Calibri"/>
                <a:cs typeface="Calibri" pitchFamily="34" charset="0"/>
              </a:rPr>
              <a:t>Dept(u) = CS </a:t>
            </a:r>
            <a:r>
              <a:rPr lang="el-GR" sz="2000" spc="-1" dirty="0">
                <a:solidFill>
                  <a:srgbClr val="00B0F0"/>
                </a:solidFill>
                <a:latin typeface="Calibri" pitchFamily="34" charset="0"/>
                <a:ea typeface="Calibri"/>
                <a:cs typeface="Calibri" pitchFamily="34" charset="0"/>
              </a:rPr>
              <a:t>Λ</a:t>
            </a:r>
            <a:r>
              <a:rPr lang="en-US" sz="2000" spc="-1" dirty="0">
                <a:solidFill>
                  <a:srgbClr val="00B0F0"/>
                </a:solidFill>
                <a:latin typeface="Calibri" pitchFamily="34" charset="0"/>
                <a:ea typeface="Calibri"/>
                <a:cs typeface="Calibri" pitchFamily="34" charset="0"/>
              </a:rPr>
              <a:t> Type(o) = Printer)</a:t>
            </a:r>
            <a:r>
              <a:rPr lang="en-US" sz="2000" spc="-1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</a:rPr>
              <a:t>&gt; </a:t>
            </a:r>
          </a:p>
          <a:p>
            <a:pPr algn="ctr"/>
            <a:r>
              <a:rPr lang="en-US" sz="2000" b="1" spc="-1" dirty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</a:rPr>
              <a:t>*</a:t>
            </a:r>
            <a:r>
              <a:rPr lang="en-US" sz="2000" b="1" spc="-1" dirty="0" err="1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</a:rPr>
              <a:t>RuleSet</a:t>
            </a:r>
            <a:r>
              <a:rPr lang="en-US" sz="2000" b="1" spc="-1" dirty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</a:rPr>
              <a:t> = {</a:t>
            </a:r>
            <a:r>
              <a:rPr lang="en-US" sz="2000" b="1" spc="-1" dirty="0" err="1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</a:rPr>
              <a:t>Rule</a:t>
            </a:r>
            <a:r>
              <a:rPr lang="en-US" sz="2000" b="1" spc="-1" baseline="-25000" dirty="0" err="1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</a:rPr>
              <a:t>write</a:t>
            </a:r>
            <a:r>
              <a:rPr lang="en-US" sz="2000" b="1" spc="-1" dirty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</a:rPr>
              <a:t>, </a:t>
            </a:r>
            <a:r>
              <a:rPr lang="en-US" sz="2000" b="1" spc="-1" dirty="0" err="1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</a:rPr>
              <a:t>Rule</a:t>
            </a:r>
            <a:r>
              <a:rPr lang="en-US" sz="2000" b="1" spc="-1" baseline="-25000" dirty="0" err="1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</a:rPr>
              <a:t>read</a:t>
            </a:r>
            <a:r>
              <a:rPr lang="en-US" sz="2000" b="1" spc="-1" dirty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</a:rPr>
              <a:t>}</a:t>
            </a:r>
            <a:endParaRPr lang="en-US" sz="2000" spc="-1" dirty="0">
              <a:solidFill>
                <a:srgbClr val="000000"/>
              </a:solidFill>
              <a:latin typeface="Calibri" pitchFamily="34" charset="0"/>
              <a:ea typeface="Calibri"/>
              <a:cs typeface="Calibri" pitchFamily="34" charset="0"/>
            </a:endParaRPr>
          </a:p>
          <a:p>
            <a:pPr algn="ctr"/>
            <a:endParaRPr lang="en-US" sz="2000" spc="-1" dirty="0"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100000"/>
              </a:lnSpc>
            </a:pPr>
            <a:endParaRPr lang="en-US" sz="1800" spc="-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21" name="Table 8"/>
          <p:cNvGraphicFramePr/>
          <p:nvPr/>
        </p:nvGraphicFramePr>
        <p:xfrm>
          <a:off x="252518" y="1595931"/>
          <a:ext cx="1511935" cy="811192"/>
        </p:xfrm>
        <a:graphic>
          <a:graphicData uri="http://schemas.openxmlformats.org/drawingml/2006/table">
            <a:tbl>
              <a:tblPr/>
              <a:tblGrid>
                <a:gridCol w="15119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31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rgbClr val="FF0000"/>
                          </a:solidFill>
                          <a:latin typeface="Arial"/>
                          <a:ea typeface="Arial"/>
                        </a:rPr>
                        <a:t>Ray, Obj1</a:t>
                      </a:r>
                      <a:endParaRPr lang="en-US" sz="20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1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rgbClr val="FF0000"/>
                          </a:solidFill>
                          <a:latin typeface="Arial"/>
                          <a:ea typeface="Arial"/>
                        </a:rPr>
                        <a:t>Tom, Obj1</a:t>
                      </a:r>
                      <a:endParaRPr lang="en-US" sz="20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22" name="Table 9"/>
          <p:cNvGraphicFramePr/>
          <p:nvPr/>
        </p:nvGraphicFramePr>
        <p:xfrm>
          <a:off x="4368341" y="3275859"/>
          <a:ext cx="1688923" cy="839964"/>
        </p:xfrm>
        <a:graphic>
          <a:graphicData uri="http://schemas.openxmlformats.org/drawingml/2006/table">
            <a:tbl>
              <a:tblPr/>
              <a:tblGrid>
                <a:gridCol w="1688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99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rgbClr val="FF0000"/>
                          </a:solidFill>
                          <a:latin typeface="Arial"/>
                          <a:ea typeface="Arial"/>
                        </a:rPr>
                        <a:t>Ray, Obj2</a:t>
                      </a:r>
                      <a:endParaRPr lang="en-US" sz="20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9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rgbClr val="FF0000"/>
                          </a:solidFill>
                          <a:latin typeface="Arial"/>
                          <a:ea typeface="Arial"/>
                        </a:rPr>
                        <a:t>Tom, Obj2</a:t>
                      </a:r>
                      <a:endParaRPr lang="en-US" sz="20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Table 3"/>
          <p:cNvGraphicFramePr/>
          <p:nvPr/>
        </p:nvGraphicFramePr>
        <p:xfrm>
          <a:off x="7476207" y="1429863"/>
          <a:ext cx="2012342" cy="2467344"/>
        </p:xfrm>
        <a:graphic>
          <a:graphicData uri="http://schemas.openxmlformats.org/drawingml/2006/table">
            <a:tbl>
              <a:tblPr/>
              <a:tblGrid>
                <a:gridCol w="980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1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278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700" b="1" strike="noStrike" spc="-1" dirty="0" err="1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UAValue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8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User(U)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uroleAtt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47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John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{R1, R2, R3}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7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Lina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{R2}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7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Ray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{R3}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7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Tom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{R3}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2" name="Table 4"/>
          <p:cNvGraphicFramePr/>
          <p:nvPr/>
        </p:nvGraphicFramePr>
        <p:xfrm>
          <a:off x="6300258" y="4201744"/>
          <a:ext cx="3443853" cy="1952629"/>
        </p:xfrm>
        <a:graphic>
          <a:graphicData uri="http://schemas.openxmlformats.org/drawingml/2006/table">
            <a:tbl>
              <a:tblPr/>
              <a:tblGrid>
                <a:gridCol w="7653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4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40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2785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700" b="1" strike="noStrike" spc="-1" dirty="0" err="1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OAValue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27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Object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(O)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oroleAtt</a:t>
                      </a:r>
                      <a:r>
                        <a:rPr lang="en-US" sz="1700" b="0" strike="noStrike" spc="-1" baseline="-25000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write</a:t>
                      </a:r>
                      <a:r>
                        <a:rPr lang="en-US" sz="1700" b="0" strike="noStrike" spc="-1" baseline="-2500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 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 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oroleAtt</a:t>
                      </a:r>
                      <a:r>
                        <a:rPr lang="en-US" sz="1700" b="0" strike="noStrike" spc="-1" baseline="-25000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read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4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Obj1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{R1}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{R1, R3}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95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Obj2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{R1, R2}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{}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398" marR="75398" marT="50398" marB="5039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32728B-6ABA-4F2D-84F8-DCBEC57AEE2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@Shuvra Chakraborty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D0C6956-F242-4A70-974E-0E88FD3C83F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327440" y="2313000"/>
              <a:ext cx="2442960" cy="4142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D0C6956-F242-4A70-974E-0E88FD3C83F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11600" y="2249640"/>
                <a:ext cx="2474280" cy="42688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D814513-A6DA-4EAD-9B16-2BD64338EA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941"/>
    </mc:Choice>
    <mc:Fallback>
      <p:transition spd="slow" advTm="57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5">
            <a:extLst>
              <a:ext uri="{FF2B5EF4-FFF2-40B4-BE49-F238E27FC236}">
                <a16:creationId xmlns:a16="http://schemas.microsoft.com/office/drawing/2014/main" id="{6DB7F4FF-7E1B-44D6-8B9B-253024AA1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1913" y="-28575"/>
            <a:ext cx="5197475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10477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50000"/>
              </a:lnSpc>
              <a:buSzPct val="90000"/>
            </a:pP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Paper 2</a:t>
            </a:r>
          </a:p>
        </p:txBody>
      </p:sp>
      <p:sp>
        <p:nvSpPr>
          <p:cNvPr id="53254" name="Rectangle 1">
            <a:extLst>
              <a:ext uri="{FF2B5EF4-FFF2-40B4-BE49-F238E27FC236}">
                <a16:creationId xmlns:a16="http://schemas.microsoft.com/office/drawing/2014/main" id="{9EDAE9E4-A5CA-4CCA-AC4B-CEC3D47E6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573" y="1134450"/>
            <a:ext cx="9320270" cy="36317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 startAt="2"/>
              <a:defRPr/>
            </a:pPr>
            <a:r>
              <a:rPr lang="en-US" altLang="en-US" sz="2200" dirty="0">
                <a:solidFill>
                  <a:schemeClr val="tx1"/>
                </a:solidFill>
              </a:rPr>
              <a:t>Shuvra Chakraborty, Ravi Sandhu and Ram Krishnan, </a:t>
            </a:r>
            <a:r>
              <a:rPr lang="en-US" altLang="en-US" sz="2200" i="1" dirty="0">
                <a:solidFill>
                  <a:schemeClr val="tx1"/>
                </a:solidFill>
              </a:rPr>
              <a:t>On the Feasibility of RBAC to ABAC Policy Mining: A Formal Analysis.</a:t>
            </a:r>
            <a:r>
              <a:rPr lang="en-US" altLang="en-US" sz="2200" dirty="0">
                <a:solidFill>
                  <a:schemeClr val="tx1"/>
                </a:solidFill>
              </a:rPr>
              <a:t> In Proceedings of the 7th International Conference on Secure Knowledge Management in Artificial Intelligence Era (SKM), Goa, India, December 21-22, 2019, 17 pages.</a:t>
            </a:r>
            <a:endParaRPr lang="en-US" altLang="en-US" sz="2200" b="1" dirty="0">
              <a:solidFill>
                <a:schemeClr val="tx1"/>
              </a:solidFill>
            </a:endParaRPr>
          </a:p>
          <a:p>
            <a:pPr marL="457200" indent="-457200" algn="just">
              <a:buFont typeface="+mj-lt"/>
              <a:buAutoNum type="arabicPeriod" startAt="2"/>
              <a:defRPr/>
            </a:pPr>
            <a:endParaRPr lang="en-US" altLang="en-US" sz="2200" dirty="0">
              <a:solidFill>
                <a:schemeClr val="tx1"/>
              </a:solidFill>
              <a:latin typeface="+mj-lt"/>
            </a:endParaRPr>
          </a:p>
          <a:p>
            <a:pPr marL="457200" indent="-457200" algn="just">
              <a:buFont typeface="+mj-lt"/>
              <a:buAutoNum type="arabicPeriod" startAt="2"/>
              <a:defRPr/>
            </a:pPr>
            <a:endParaRPr lang="en-US" altLang="en-US" sz="2200" dirty="0">
              <a:solidFill>
                <a:schemeClr val="tx1"/>
              </a:solidFill>
              <a:latin typeface="+mj-lt"/>
            </a:endParaRPr>
          </a:p>
          <a:p>
            <a:pPr marL="457200" indent="-457200" algn="just">
              <a:buFont typeface="+mj-lt"/>
              <a:buAutoNum type="arabicPeriod" startAt="2"/>
              <a:defRPr/>
            </a:pPr>
            <a:endParaRPr lang="en-US" altLang="en-US" sz="1800" dirty="0">
              <a:solidFill>
                <a:schemeClr val="accent2"/>
              </a:solidFill>
              <a:latin typeface="+mj-lt"/>
            </a:endParaRPr>
          </a:p>
          <a:p>
            <a:pPr algn="just">
              <a:defRPr/>
            </a:pPr>
            <a:r>
              <a:rPr lang="en-US" altLang="en-US" sz="1800" dirty="0">
                <a:solidFill>
                  <a:schemeClr val="accent2"/>
                </a:solidFill>
                <a:latin typeface="+mj-lt"/>
              </a:rPr>
              <a:t>**** Role Mining and ABAC policy mining references can be found in “Related works” section of paper 2</a:t>
            </a:r>
          </a:p>
          <a:p>
            <a:pPr algn="just">
              <a:defRPr/>
            </a:pPr>
            <a:endParaRPr lang="en-US" altLang="en-US" sz="2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397534-C6D1-4605-BD36-656A597DFE0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@Shuvra Chakraborty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978829A-D6BF-480A-9E79-80BB7F1197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78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Shape 1">
            <a:extLst>
              <a:ext uri="{FF2B5EF4-FFF2-40B4-BE49-F238E27FC236}">
                <a16:creationId xmlns:a16="http://schemas.microsoft.com/office/drawing/2014/main" id="{56D4AE2E-3A2B-449A-8AF5-0FCB0CDD2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1236663"/>
            <a:ext cx="9434512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77825" indent="-37782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66738" indent="-18732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alt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Formalized notion of feasibility on RBAC to ABAC policy mining: first time</a:t>
            </a:r>
          </a:p>
          <a:p>
            <a:pPr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alt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overall asymptotic complexity of ABAC </a:t>
            </a:r>
            <a:r>
              <a:rPr lang="en-US" altLang="en-US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RuleSet</a:t>
            </a:r>
            <a:r>
              <a:rPr lang="en-US" alt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Existence problem is O(|OP| × (|U| × |O|))</a:t>
            </a:r>
          </a:p>
          <a:p>
            <a:pPr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alt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overall asymptotic complexity of ABAC </a:t>
            </a:r>
            <a:r>
              <a:rPr lang="en-US" altLang="en-US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RuleSet</a:t>
            </a:r>
            <a:r>
              <a:rPr lang="en-US" alt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Infeasibility Correction in RBAC context is O(|OP| × (|U| × |O|) </a:t>
            </a:r>
            <a:r>
              <a:rPr lang="en-US" altLang="en-US" sz="220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)</a:t>
            </a:r>
          </a:p>
          <a:p>
            <a:pPr>
              <a:lnSpc>
                <a:spcPct val="70000"/>
              </a:lnSpc>
              <a:spcBef>
                <a:spcPts val="825"/>
              </a:spcBef>
            </a:pPr>
            <a:endParaRPr lang="en-US" altLang="en-US" sz="700" dirty="0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  <a:spcBef>
                <a:spcPts val="825"/>
              </a:spcBef>
              <a:buClr>
                <a:srgbClr val="000000"/>
              </a:buClr>
            </a:pPr>
            <a:r>
              <a:rPr lang="en-US" altLang="en-US" sz="23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Challenges</a:t>
            </a:r>
            <a:endParaRPr lang="en-US" altLang="en-US" sz="23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825"/>
              </a:spcBef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altLang="en-US" sz="2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you ensure partition split always equals 2?</a:t>
            </a:r>
          </a:p>
          <a:p>
            <a:pPr>
              <a:spcBef>
                <a:spcPts val="825"/>
              </a:spcBef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altLang="en-US" sz="2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compact set of rule generation</a:t>
            </a:r>
          </a:p>
          <a:p>
            <a:pPr>
              <a:spcBef>
                <a:spcPts val="825"/>
              </a:spcBef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altLang="en-US" sz="2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Negative rules?</a:t>
            </a:r>
          </a:p>
          <a:p>
            <a:pPr>
              <a:spcBef>
                <a:spcPts val="825"/>
              </a:spcBef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altLang="en-US" sz="2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Exact solution: </a:t>
            </a:r>
          </a:p>
          <a:p>
            <a:pPr lvl="1">
              <a:spcBef>
                <a:spcPts val="413"/>
              </a:spcBef>
              <a:buClr>
                <a:srgbClr val="000000"/>
              </a:buClr>
              <a:buFont typeface="Noto Sans Symbols"/>
              <a:buChar char="❖"/>
            </a:pPr>
            <a:r>
              <a:rPr lang="en-US" altLang="en-US" sz="2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 number of split partitions</a:t>
            </a:r>
          </a:p>
          <a:p>
            <a:pPr lvl="1">
              <a:spcBef>
                <a:spcPts val="413"/>
              </a:spcBef>
              <a:buClr>
                <a:srgbClr val="000000"/>
              </a:buClr>
              <a:buFont typeface="Noto Sans Symbols"/>
              <a:buChar char="❖"/>
            </a:pPr>
            <a:r>
              <a:rPr lang="en-US" altLang="en-US" sz="2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 number of attributes required</a:t>
            </a:r>
          </a:p>
          <a:p>
            <a:pPr lvl="1">
              <a:spcBef>
                <a:spcPts val="413"/>
              </a:spcBef>
              <a:buClr>
                <a:srgbClr val="000000"/>
              </a:buClr>
              <a:buFont typeface="Noto Sans Symbols"/>
              <a:buChar char="❖"/>
            </a:pPr>
            <a:r>
              <a:rPr lang="en-US" altLang="en-US" sz="2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Changing existing attribute set, possible?</a:t>
            </a:r>
          </a:p>
          <a:p>
            <a:pPr marL="0" indent="0">
              <a:spcBef>
                <a:spcPts val="825"/>
              </a:spcBef>
              <a:buClr>
                <a:srgbClr val="000000"/>
              </a:buClr>
            </a:pPr>
            <a:endParaRPr lang="en-US" altLang="en-US" sz="23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6" name="CustomShape 2">
            <a:extLst>
              <a:ext uri="{FF2B5EF4-FFF2-40B4-BE49-F238E27FC236}">
                <a16:creationId xmlns:a16="http://schemas.microsoft.com/office/drawing/2014/main" id="{ACADBC05-7C33-4784-ADBF-2BED1DF4421C}"/>
              </a:ext>
            </a:extLst>
          </p:cNvPr>
          <p:cNvSpPr/>
          <p:nvPr/>
        </p:nvSpPr>
        <p:spPr>
          <a:xfrm>
            <a:off x="2016125" y="122238"/>
            <a:ext cx="6048375" cy="6842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3086" b="1" spc="-1" dirty="0">
                <a:solidFill>
                  <a:schemeClr val="tx1"/>
                </a:solidFill>
                <a:ea typeface="Arial"/>
              </a:rPr>
              <a:t>Paper 2: Summary</a:t>
            </a:r>
            <a:endParaRPr lang="en-US" sz="3086" b="1" spc="-1" dirty="0">
              <a:solidFill>
                <a:schemeClr val="tx1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50A98F-CEDC-464E-9316-DC14995DADB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@Shuvra Chakraborty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DC5F908-A832-442B-9602-856B74667E7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725280" y="1161000"/>
              <a:ext cx="3084120" cy="5039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DC5F908-A832-442B-9602-856B74667E7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09440" y="1097640"/>
                <a:ext cx="3115440" cy="5166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76D75A6-57D4-41DE-B6CA-758051D336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764"/>
    </mc:Choice>
    <mc:Fallback>
      <p:transition spd="slow" advTm="50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43EFCA0-4322-4C9B-A61C-AE15911DB74B}"/>
              </a:ext>
            </a:extLst>
          </p:cNvPr>
          <p:cNvSpPr/>
          <p:nvPr/>
        </p:nvSpPr>
        <p:spPr>
          <a:xfrm>
            <a:off x="4533894" y="1915775"/>
            <a:ext cx="1312431" cy="41862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25" dirty="0">
                <a:solidFill>
                  <a:schemeClr val="tx1"/>
                </a:solidFill>
              </a:rPr>
              <a:t>Role 1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4F67463C-EF4D-4F54-9FF3-4C161B035CD5}"/>
              </a:ext>
            </a:extLst>
          </p:cNvPr>
          <p:cNvSpPr txBox="1">
            <a:spLocks/>
          </p:cNvSpPr>
          <p:nvPr/>
        </p:nvSpPr>
        <p:spPr>
          <a:xfrm>
            <a:off x="2280763" y="222056"/>
            <a:ext cx="5437523" cy="509516"/>
          </a:xfrm>
          <a:prstGeom prst="rect">
            <a:avLst/>
          </a:prstGeom>
        </p:spPr>
        <p:txBody>
          <a:bodyPr vert="horz" lIns="100796" tIns="50398" rIns="100796" bIns="50398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Review: RBAC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D989C1-E05C-42A6-9336-FB2058A9EB1C}"/>
              </a:ext>
            </a:extLst>
          </p:cNvPr>
          <p:cNvSpPr txBox="1"/>
          <p:nvPr/>
        </p:nvSpPr>
        <p:spPr>
          <a:xfrm>
            <a:off x="499669" y="6193666"/>
            <a:ext cx="9268820" cy="461665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Role-Based Access Control (RBAC) assigns user to “role”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4" name="3D Model 33" descr="Female icon">
                <a:extLst>
                  <a:ext uri="{FF2B5EF4-FFF2-40B4-BE49-F238E27FC236}">
                    <a16:creationId xmlns:a16="http://schemas.microsoft.com/office/drawing/2014/main" id="{F98A2029-22AC-49C6-A4DD-B8F7B859198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67085" y="2503526"/>
              <a:ext cx="584437" cy="1261269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584437" cy="1261269"/>
                    </a:xfrm>
                    <a:prstGeom prst="rect">
                      <a:avLst/>
                    </a:prstGeom>
                  </am3d:spPr>
                  <am3d:camera>
                    <am3d:pos x="0" y="0" z="5193514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32664" d="1000000"/>
                    <am3d:preTrans dx="1" dy="-18000000" dz="403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attrSrcUrl r:id="rId6"/>
                  <am3d:raster rName="Office3DRenderer" rVer="16.0.8326">
                    <am3d:blip r:embed="rId7"/>
                  </am3d:raster>
                  <am3d:objViewport viewportSz="14725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4" name="3D Model 33" descr="Female icon">
                <a:extLst>
                  <a:ext uri="{FF2B5EF4-FFF2-40B4-BE49-F238E27FC236}">
                    <a16:creationId xmlns:a16="http://schemas.microsoft.com/office/drawing/2014/main" id="{F98A2029-22AC-49C6-A4DD-B8F7B859198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7085" y="2503526"/>
                <a:ext cx="584437" cy="12612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5" name="3D Model 34" descr="Male icon">
                <a:extLst>
                  <a:ext uri="{FF2B5EF4-FFF2-40B4-BE49-F238E27FC236}">
                    <a16:creationId xmlns:a16="http://schemas.microsoft.com/office/drawing/2014/main" id="{4F747E85-E9DF-44B9-887D-E182330F8C4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072197" y="1330339"/>
              <a:ext cx="508226" cy="1358429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508226" cy="1358429"/>
                    </a:xfrm>
                    <a:prstGeom prst="rect">
                      <a:avLst/>
                    </a:prstGeom>
                  </am3d:spPr>
                  <am3d:camera>
                    <am3d:pos x="0" y="0" z="5031666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29133" d="1000000"/>
                    <am3d:preTrans dx="0" dy="-18000000" dz="245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attrSrcUrl r:id="rId9"/>
                  <am3d:raster rName="Office3DRenderer" rVer="16.0.8326">
                    <am3d:blip r:embed="rId10"/>
                  </am3d:raster>
                  <am3d:objViewport viewportSz="153567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5" name="3D Model 34" descr="Male icon">
                <a:extLst>
                  <a:ext uri="{FF2B5EF4-FFF2-40B4-BE49-F238E27FC236}">
                    <a16:creationId xmlns:a16="http://schemas.microsoft.com/office/drawing/2014/main" id="{4F747E85-E9DF-44B9-887D-E182330F8C4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72197" y="1330339"/>
                <a:ext cx="508226" cy="13584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6" name="3D Model 35" descr="Laptop">
                <a:extLst>
                  <a:ext uri="{FF2B5EF4-FFF2-40B4-BE49-F238E27FC236}">
                    <a16:creationId xmlns:a16="http://schemas.microsoft.com/office/drawing/2014/main" id="{8F5C841C-8527-4E03-A9A6-F132EF8ADC2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258553" y="1751955"/>
              <a:ext cx="1465653" cy="999730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1465653" cy="999730"/>
                    </a:xfrm>
                    <a:prstGeom prst="rect">
                      <a:avLst/>
                    </a:prstGeom>
                  </am3d:spPr>
                  <am3d:camera>
                    <am3d:pos x="0" y="0" z="7008715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70604" d="1000000"/>
                    <am3d:preTrans dx="0" dy="-12157734" dz="3432165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attrSrcUrl r:id="rId12"/>
                  <am3d:raster rName="Office3DRenderer" rVer="16.0.8326">
                    <am3d:blip r:embed="rId13"/>
                  </am3d:raster>
                  <am3d:objViewport viewportSz="18363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6" name="3D Model 35" descr="Laptop">
                <a:extLst>
                  <a:ext uri="{FF2B5EF4-FFF2-40B4-BE49-F238E27FC236}">
                    <a16:creationId xmlns:a16="http://schemas.microsoft.com/office/drawing/2014/main" id="{8F5C841C-8527-4E03-A9A6-F132EF8ADC2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258553" y="1751955"/>
                <a:ext cx="1465653" cy="9997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7" name="3D Model 36" descr="Server symbol">
                <a:extLst>
                  <a:ext uri="{FF2B5EF4-FFF2-40B4-BE49-F238E27FC236}">
                    <a16:creationId xmlns:a16="http://schemas.microsoft.com/office/drawing/2014/main" id="{3435791E-7B1A-4A36-ACAF-AE32A56C66D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844821" y="4377978"/>
              <a:ext cx="436689" cy="1063110"/>
            </p:xfrm>
            <a:graphic>
              <a:graphicData uri="http://schemas.microsoft.com/office/drawing/2017/model3d">
                <am3d:model3d r:embed="rId14">
                  <am3d:spPr>
                    <a:xfrm>
                      <a:off x="0" y="0"/>
                      <a:ext cx="436689" cy="1063110"/>
                    </a:xfrm>
                    <a:prstGeom prst="rect">
                      <a:avLst/>
                    </a:prstGeom>
                  </am3d:spPr>
                  <am3d:camera>
                    <am3d:pos x="0" y="0" z="5589390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157799" d="1000000"/>
                    <am3d:preTrans dx="-20171" dy="-18006390" dz="-3714845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attrSrcUrl r:id="rId15"/>
                  <am3d:raster rName="Office3DRenderer" rVer="16.0.8326">
                    <am3d:blip r:embed="rId16"/>
                  </am3d:raster>
                  <am3d:objViewport viewportSz="120352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7" name="3D Model 36" descr="Server symbol">
                <a:extLst>
                  <a:ext uri="{FF2B5EF4-FFF2-40B4-BE49-F238E27FC236}">
                    <a16:creationId xmlns:a16="http://schemas.microsoft.com/office/drawing/2014/main" id="{3435791E-7B1A-4A36-ACAF-AE32A56C66D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844821" y="4377978"/>
                <a:ext cx="436689" cy="1063110"/>
              </a:xfrm>
              <a:prstGeom prst="rect">
                <a:avLst/>
              </a:prstGeom>
            </p:spPr>
          </p:pic>
        </mc:Fallback>
      </mc:AlternateContent>
      <p:sp>
        <p:nvSpPr>
          <p:cNvPr id="40" name="Rectangle 39">
            <a:extLst>
              <a:ext uri="{FF2B5EF4-FFF2-40B4-BE49-F238E27FC236}">
                <a16:creationId xmlns:a16="http://schemas.microsoft.com/office/drawing/2014/main" id="{0CD5F52C-5BB8-423B-95A0-84B6F6B23B2A}"/>
              </a:ext>
            </a:extLst>
          </p:cNvPr>
          <p:cNvSpPr/>
          <p:nvPr/>
        </p:nvSpPr>
        <p:spPr>
          <a:xfrm>
            <a:off x="4533894" y="3412684"/>
            <a:ext cx="1312431" cy="44971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25" dirty="0">
                <a:solidFill>
                  <a:schemeClr val="tx1"/>
                </a:solidFill>
              </a:rPr>
              <a:t>Role 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5305DFD-0EC9-499E-8960-8F857764CFEE}"/>
              </a:ext>
            </a:extLst>
          </p:cNvPr>
          <p:cNvSpPr/>
          <p:nvPr/>
        </p:nvSpPr>
        <p:spPr>
          <a:xfrm>
            <a:off x="252553" y="2287151"/>
            <a:ext cx="962804" cy="196214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122A5E"/>
                </a:solidFill>
              </a:rPr>
              <a:t>User 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7B35BC0-074B-4484-8222-F8950B1DE906}"/>
              </a:ext>
            </a:extLst>
          </p:cNvPr>
          <p:cNvSpPr/>
          <p:nvPr/>
        </p:nvSpPr>
        <p:spPr>
          <a:xfrm>
            <a:off x="8403260" y="1574662"/>
            <a:ext cx="1027120" cy="195081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122A5E"/>
                </a:solidFill>
              </a:rPr>
              <a:t>Object1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23B5951-BB9B-4792-98AE-676C0C209B34}"/>
              </a:ext>
            </a:extLst>
          </p:cNvPr>
          <p:cNvSpPr/>
          <p:nvPr/>
        </p:nvSpPr>
        <p:spPr>
          <a:xfrm>
            <a:off x="4533894" y="4921313"/>
            <a:ext cx="1312431" cy="44971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25" dirty="0">
                <a:solidFill>
                  <a:schemeClr val="tx1"/>
                </a:solidFill>
              </a:rPr>
              <a:t>Role 3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1" name="3D Model 20" descr="Male icon">
                <a:extLst>
                  <a:ext uri="{FF2B5EF4-FFF2-40B4-BE49-F238E27FC236}">
                    <a16:creationId xmlns:a16="http://schemas.microsoft.com/office/drawing/2014/main" id="{6BD5345A-B26F-4780-B4D6-CF86107C18F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372742" y="4012594"/>
              <a:ext cx="508226" cy="1358429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508226" cy="1358429"/>
                    </a:xfrm>
                    <a:prstGeom prst="rect">
                      <a:avLst/>
                    </a:prstGeom>
                  </am3d:spPr>
                  <am3d:camera>
                    <am3d:pos x="0" y="0" z="5031666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29133" d="1000000"/>
                    <am3d:preTrans dx="0" dy="-18000000" dz="245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attrSrcUrl r:id="rId9"/>
                  <am3d:raster rName="Office3DRenderer" rVer="16.0.8326">
                    <am3d:blip r:embed="rId10"/>
                  </am3d:raster>
                  <am3d:objViewport viewportSz="153567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" name="3D Model 20" descr="Male icon">
                <a:extLst>
                  <a:ext uri="{FF2B5EF4-FFF2-40B4-BE49-F238E27FC236}">
                    <a16:creationId xmlns:a16="http://schemas.microsoft.com/office/drawing/2014/main" id="{6BD5345A-B26F-4780-B4D6-CF86107C18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72742" y="4012594"/>
                <a:ext cx="508226" cy="1358429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F5AEBBDF-41F5-4B61-8732-BF2569FBE746}"/>
              </a:ext>
            </a:extLst>
          </p:cNvPr>
          <p:cNvSpPr/>
          <p:nvPr/>
        </p:nvSpPr>
        <p:spPr>
          <a:xfrm>
            <a:off x="2422822" y="1330341"/>
            <a:ext cx="1014441" cy="176490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122A5E"/>
                </a:solidFill>
              </a:rPr>
              <a:t>User 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A0041B-EEA6-4E68-A396-77A0A8256AD6}"/>
              </a:ext>
            </a:extLst>
          </p:cNvPr>
          <p:cNvSpPr/>
          <p:nvPr/>
        </p:nvSpPr>
        <p:spPr>
          <a:xfrm>
            <a:off x="1701344" y="3787076"/>
            <a:ext cx="1141008" cy="213739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122A5E"/>
                </a:solidFill>
              </a:rPr>
              <a:t>User 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7B9E3ED-C893-43E7-B9FD-FA97A64461C6}"/>
              </a:ext>
            </a:extLst>
          </p:cNvPr>
          <p:cNvSpPr/>
          <p:nvPr/>
        </p:nvSpPr>
        <p:spPr>
          <a:xfrm>
            <a:off x="8499254" y="4048520"/>
            <a:ext cx="1027120" cy="195081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122A5E"/>
                </a:solidFill>
              </a:rPr>
              <a:t>Object2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A43415F-D0EE-4E61-8D6F-627001420B98}"/>
              </a:ext>
            </a:extLst>
          </p:cNvPr>
          <p:cNvCxnSpPr>
            <a:cxnSpLocks/>
          </p:cNvCxnSpPr>
          <p:nvPr/>
        </p:nvCxnSpPr>
        <p:spPr>
          <a:xfrm>
            <a:off x="5846326" y="2053088"/>
            <a:ext cx="265292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1BC08EC-4862-46B1-AF90-EC92AE312C9F}"/>
              </a:ext>
            </a:extLst>
          </p:cNvPr>
          <p:cNvCxnSpPr>
            <a:cxnSpLocks/>
          </p:cNvCxnSpPr>
          <p:nvPr/>
        </p:nvCxnSpPr>
        <p:spPr>
          <a:xfrm flipV="1">
            <a:off x="5846326" y="2217338"/>
            <a:ext cx="2664928" cy="1468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068A490-2588-4312-811D-90EFDC0E05F6}"/>
              </a:ext>
            </a:extLst>
          </p:cNvPr>
          <p:cNvCxnSpPr>
            <a:cxnSpLocks/>
          </p:cNvCxnSpPr>
          <p:nvPr/>
        </p:nvCxnSpPr>
        <p:spPr>
          <a:xfrm>
            <a:off x="5890894" y="5166277"/>
            <a:ext cx="295392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08AE6B7-3E0C-4ADE-BD9D-E1E45187E253}"/>
              </a:ext>
            </a:extLst>
          </p:cNvPr>
          <p:cNvCxnSpPr>
            <a:cxnSpLocks/>
          </p:cNvCxnSpPr>
          <p:nvPr/>
        </p:nvCxnSpPr>
        <p:spPr>
          <a:xfrm>
            <a:off x="5846326" y="3742397"/>
            <a:ext cx="2998495" cy="98227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C826FD13-26C8-4FD2-96A1-D915C3C160F2}"/>
              </a:ext>
            </a:extLst>
          </p:cNvPr>
          <p:cNvSpPr/>
          <p:nvPr/>
        </p:nvSpPr>
        <p:spPr>
          <a:xfrm>
            <a:off x="6322886" y="1730162"/>
            <a:ext cx="2008021" cy="200723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122A5E"/>
                </a:solidFill>
              </a:rPr>
              <a:t>Object1, Read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E4979ED-3F44-4FC6-9E63-FD820DFB7CE8}"/>
              </a:ext>
            </a:extLst>
          </p:cNvPr>
          <p:cNvSpPr/>
          <p:nvPr/>
        </p:nvSpPr>
        <p:spPr>
          <a:xfrm>
            <a:off x="6322886" y="4867669"/>
            <a:ext cx="2008021" cy="200723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122A5E"/>
                </a:solidFill>
              </a:rPr>
              <a:t>Object2, Read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ACDDEF8-F1F1-451A-A08B-7311F5A30A86}"/>
              </a:ext>
            </a:extLst>
          </p:cNvPr>
          <p:cNvSpPr/>
          <p:nvPr/>
        </p:nvSpPr>
        <p:spPr>
          <a:xfrm rot="1045993">
            <a:off x="6490879" y="3989455"/>
            <a:ext cx="2008021" cy="200723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122A5E"/>
                </a:solidFill>
              </a:rPr>
              <a:t>Object2, Read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7CE24EE-0941-4AAE-8454-CB413806F147}"/>
              </a:ext>
            </a:extLst>
          </p:cNvPr>
          <p:cNvCxnSpPr>
            <a:cxnSpLocks/>
          </p:cNvCxnSpPr>
          <p:nvPr/>
        </p:nvCxnSpPr>
        <p:spPr>
          <a:xfrm flipV="1">
            <a:off x="5846326" y="2772709"/>
            <a:ext cx="3145054" cy="90717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9CC857E1-8BB2-48FB-9FC9-4A6100D3CDDC}"/>
              </a:ext>
            </a:extLst>
          </p:cNvPr>
          <p:cNvSpPr/>
          <p:nvPr/>
        </p:nvSpPr>
        <p:spPr>
          <a:xfrm rot="20613132">
            <a:off x="6048428" y="2917373"/>
            <a:ext cx="2008021" cy="200723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122A5E"/>
                </a:solidFill>
              </a:rPr>
              <a:t>Object1, Write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6FB97C1-2DAF-43B4-9227-A0296EED68D1}"/>
              </a:ext>
            </a:extLst>
          </p:cNvPr>
          <p:cNvSpPr/>
          <p:nvPr/>
        </p:nvSpPr>
        <p:spPr>
          <a:xfrm>
            <a:off x="6286709" y="2282641"/>
            <a:ext cx="2008021" cy="200723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122A5E"/>
                </a:solidFill>
              </a:rPr>
              <a:t>Object1, Remove 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F16996-B795-47C9-8CC9-286464DF9915}"/>
              </a:ext>
            </a:extLst>
          </p:cNvPr>
          <p:cNvCxnSpPr>
            <a:endCxn id="17" idx="1"/>
          </p:cNvCxnSpPr>
          <p:nvPr/>
        </p:nvCxnSpPr>
        <p:spPr>
          <a:xfrm>
            <a:off x="2580422" y="2125087"/>
            <a:ext cx="1953472" cy="0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78160DD-7334-4E4C-B4CA-0128751BB6A8}"/>
              </a:ext>
            </a:extLst>
          </p:cNvPr>
          <p:cNvCxnSpPr>
            <a:cxnSpLocks/>
          </p:cNvCxnSpPr>
          <p:nvPr/>
        </p:nvCxnSpPr>
        <p:spPr>
          <a:xfrm>
            <a:off x="2580423" y="2293081"/>
            <a:ext cx="2318304" cy="2616453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6105BFA-4CEA-485E-B9F2-40986A265E35}"/>
              </a:ext>
            </a:extLst>
          </p:cNvPr>
          <p:cNvCxnSpPr>
            <a:cxnSpLocks/>
            <a:endCxn id="40" idx="1"/>
          </p:cNvCxnSpPr>
          <p:nvPr/>
        </p:nvCxnSpPr>
        <p:spPr>
          <a:xfrm>
            <a:off x="1142466" y="3206468"/>
            <a:ext cx="3391429" cy="431072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BB6BD84-0939-4401-A443-2804A36CAEBB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1925535" y="4786494"/>
            <a:ext cx="2608359" cy="359674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64A870-EDD3-4524-BD06-C3596698097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@Shuvra Chakraborty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A6C8F78-DB3D-4FC8-B18E-64DB10770AD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925720" y="1459800"/>
              <a:ext cx="5579280" cy="32630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A6C8F78-DB3D-4FC8-B18E-64DB10770A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909880" y="1396440"/>
                <a:ext cx="5610600" cy="33897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D4288D4-F811-4E4E-B592-57FB57D2D3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4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20"/>
    </mc:Choice>
    <mc:Fallback>
      <p:transition spd="slow" advTm="23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>
            <a:extLst>
              <a:ext uri="{FF2B5EF4-FFF2-40B4-BE49-F238E27FC236}">
                <a16:creationId xmlns:a16="http://schemas.microsoft.com/office/drawing/2014/main" id="{9A27A4B3-6DB1-4F87-8BB3-C391FC1A8199}"/>
              </a:ext>
            </a:extLst>
          </p:cNvPr>
          <p:cNvSpPr txBox="1"/>
          <p:nvPr/>
        </p:nvSpPr>
        <p:spPr>
          <a:xfrm>
            <a:off x="692022" y="1174655"/>
            <a:ext cx="8693150" cy="564515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US" sz="1543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TextShape 2">
            <a:extLst>
              <a:ext uri="{FF2B5EF4-FFF2-40B4-BE49-F238E27FC236}">
                <a16:creationId xmlns:a16="http://schemas.microsoft.com/office/drawing/2014/main" id="{AE95DDB4-FA92-4713-A8CC-A8B70E375F8B}"/>
              </a:ext>
            </a:extLst>
          </p:cNvPr>
          <p:cNvSpPr txBox="1"/>
          <p:nvPr/>
        </p:nvSpPr>
        <p:spPr>
          <a:xfrm>
            <a:off x="2519363" y="207963"/>
            <a:ext cx="5437187" cy="5080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  <a:defRPr/>
            </a:pPr>
            <a:r>
              <a:rPr lang="en-US" sz="3086" b="1" spc="-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Paper 2 Workflow</a:t>
            </a:r>
          </a:p>
        </p:txBody>
      </p:sp>
      <p:sp>
        <p:nvSpPr>
          <p:cNvPr id="135" name="CustomShape 3">
            <a:extLst>
              <a:ext uri="{FF2B5EF4-FFF2-40B4-BE49-F238E27FC236}">
                <a16:creationId xmlns:a16="http://schemas.microsoft.com/office/drawing/2014/main" id="{893057E6-21D1-476E-B612-32DB789E6223}"/>
              </a:ext>
            </a:extLst>
          </p:cNvPr>
          <p:cNvSpPr/>
          <p:nvPr/>
        </p:nvSpPr>
        <p:spPr>
          <a:xfrm>
            <a:off x="1581150" y="2692400"/>
            <a:ext cx="8020050" cy="511175"/>
          </a:xfrm>
          <a:prstGeom prst="rect">
            <a:avLst/>
          </a:prstGeom>
          <a:solidFill>
            <a:schemeClr val="lt1"/>
          </a:solidFill>
          <a:ln w="28440">
            <a:solidFill>
              <a:schemeClr val="accent6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defRPr/>
            </a:pPr>
            <a:r>
              <a:rPr lang="en-US" sz="2646" spc="-1" dirty="0">
                <a:solidFill>
                  <a:srgbClr val="000000"/>
                </a:solidFill>
                <a:latin typeface="Calibri"/>
                <a:ea typeface="Calibri"/>
              </a:rPr>
              <a:t>Check ABAC </a:t>
            </a:r>
            <a:r>
              <a:rPr lang="en-US" sz="2646" spc="-1" dirty="0" err="1">
                <a:solidFill>
                  <a:srgbClr val="000000"/>
                </a:solidFill>
                <a:latin typeface="Calibri"/>
                <a:ea typeface="Calibri"/>
              </a:rPr>
              <a:t>RuleSet</a:t>
            </a:r>
            <a:r>
              <a:rPr lang="en-US" sz="2646" spc="-1" dirty="0">
                <a:solidFill>
                  <a:srgbClr val="000000"/>
                </a:solidFill>
                <a:latin typeface="Calibri"/>
                <a:ea typeface="Calibri"/>
              </a:rPr>
              <a:t> Existence (partition-based approach)</a:t>
            </a:r>
            <a:endParaRPr lang="en-US" sz="2646" spc="-1" dirty="0"/>
          </a:p>
        </p:txBody>
      </p:sp>
      <p:sp>
        <p:nvSpPr>
          <p:cNvPr id="136" name="CustomShape 4">
            <a:extLst>
              <a:ext uri="{FF2B5EF4-FFF2-40B4-BE49-F238E27FC236}">
                <a16:creationId xmlns:a16="http://schemas.microsoft.com/office/drawing/2014/main" id="{38F2CF8F-019B-4588-8947-569A636334B1}"/>
              </a:ext>
            </a:extLst>
          </p:cNvPr>
          <p:cNvSpPr/>
          <p:nvPr/>
        </p:nvSpPr>
        <p:spPr>
          <a:xfrm>
            <a:off x="485228" y="6035675"/>
            <a:ext cx="3062836" cy="574675"/>
          </a:xfrm>
          <a:prstGeom prst="rect">
            <a:avLst/>
          </a:prstGeom>
          <a:solidFill>
            <a:schemeClr val="lt1"/>
          </a:solidFill>
          <a:ln w="28440">
            <a:solidFill>
              <a:schemeClr val="accent6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defRPr/>
            </a:pPr>
            <a:r>
              <a:rPr lang="en-US" sz="2646" spc="-1">
                <a:solidFill>
                  <a:srgbClr val="000000"/>
                </a:solidFill>
                <a:latin typeface="Calibri"/>
                <a:ea typeface="Calibri"/>
              </a:rPr>
              <a:t>Rule Generation</a:t>
            </a:r>
            <a:endParaRPr lang="en-US" sz="2646" spc="-1"/>
          </a:p>
        </p:txBody>
      </p:sp>
      <p:sp>
        <p:nvSpPr>
          <p:cNvPr id="137" name="CustomShape 5">
            <a:extLst>
              <a:ext uri="{FF2B5EF4-FFF2-40B4-BE49-F238E27FC236}">
                <a16:creationId xmlns:a16="http://schemas.microsoft.com/office/drawing/2014/main" id="{E69C37ED-BB77-4914-89BA-CFF0CFF2DA3A}"/>
              </a:ext>
            </a:extLst>
          </p:cNvPr>
          <p:cNvSpPr/>
          <p:nvPr/>
        </p:nvSpPr>
        <p:spPr>
          <a:xfrm>
            <a:off x="2466446" y="3865563"/>
            <a:ext cx="7071254" cy="990600"/>
          </a:xfrm>
          <a:prstGeom prst="rect">
            <a:avLst/>
          </a:prstGeom>
          <a:solidFill>
            <a:schemeClr val="lt1"/>
          </a:solidFill>
          <a:ln w="28440">
            <a:solidFill>
              <a:schemeClr val="accent6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defRPr/>
            </a:pPr>
            <a:endParaRPr lang="en-US" sz="2646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algn="ctr">
              <a:defRPr/>
            </a:pPr>
            <a:r>
              <a:rPr lang="en-US" sz="2646" spc="-1" dirty="0">
                <a:solidFill>
                  <a:srgbClr val="000000"/>
                </a:solidFill>
                <a:latin typeface="Calibri"/>
                <a:ea typeface="Calibri"/>
              </a:rPr>
              <a:t>Infeasibility correction (partition-based approach)</a:t>
            </a:r>
          </a:p>
          <a:p>
            <a:pPr algn="ctr">
              <a:defRPr/>
            </a:pPr>
            <a:r>
              <a:rPr lang="en-US" sz="2646" spc="-1" dirty="0">
                <a:solidFill>
                  <a:srgbClr val="000000"/>
                </a:solidFill>
                <a:latin typeface="Calibri"/>
              </a:rPr>
              <a:t>(use role-based attributes)</a:t>
            </a:r>
            <a:endParaRPr lang="en-US" sz="2646" spc="-1" dirty="0"/>
          </a:p>
          <a:p>
            <a:pPr algn="ctr">
              <a:defRPr/>
            </a:pPr>
            <a:endParaRPr lang="en-US" sz="2646" spc="-1" dirty="0"/>
          </a:p>
        </p:txBody>
      </p:sp>
      <p:sp>
        <p:nvSpPr>
          <p:cNvPr id="138" name="CustomShape 6">
            <a:extLst>
              <a:ext uri="{FF2B5EF4-FFF2-40B4-BE49-F238E27FC236}">
                <a16:creationId xmlns:a16="http://schemas.microsoft.com/office/drawing/2014/main" id="{D6C94C52-E6BB-4BFC-93AF-B336FB83131E}"/>
              </a:ext>
            </a:extLst>
          </p:cNvPr>
          <p:cNvSpPr/>
          <p:nvPr/>
        </p:nvSpPr>
        <p:spPr>
          <a:xfrm>
            <a:off x="5502275" y="1169988"/>
            <a:ext cx="3481388" cy="908050"/>
          </a:xfrm>
          <a:prstGeom prst="rect">
            <a:avLst/>
          </a:prstGeom>
          <a:solidFill>
            <a:schemeClr val="lt1"/>
          </a:solidFill>
          <a:ln w="28440">
            <a:solidFill>
              <a:schemeClr val="accent6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defRPr/>
            </a:pPr>
            <a:r>
              <a:rPr lang="en-US" sz="2646" spc="-1">
                <a:solidFill>
                  <a:srgbClr val="000000"/>
                </a:solidFill>
                <a:latin typeface="Calibri"/>
                <a:ea typeface="Calibri"/>
              </a:rPr>
              <a:t>(b) Given RBAC system with supporting data</a:t>
            </a:r>
            <a:endParaRPr lang="en-US" sz="2646" spc="-1"/>
          </a:p>
        </p:txBody>
      </p:sp>
      <p:sp>
        <p:nvSpPr>
          <p:cNvPr id="139" name="CustomShape 7">
            <a:extLst>
              <a:ext uri="{FF2B5EF4-FFF2-40B4-BE49-F238E27FC236}">
                <a16:creationId xmlns:a16="http://schemas.microsoft.com/office/drawing/2014/main" id="{A496B29F-7204-47E6-866B-140A1B96E569}"/>
              </a:ext>
            </a:extLst>
          </p:cNvPr>
          <p:cNvSpPr/>
          <p:nvPr/>
        </p:nvSpPr>
        <p:spPr>
          <a:xfrm>
            <a:off x="485227" y="1283446"/>
            <a:ext cx="2563812" cy="828675"/>
          </a:xfrm>
          <a:prstGeom prst="rect">
            <a:avLst/>
          </a:prstGeom>
          <a:solidFill>
            <a:schemeClr val="lt1"/>
          </a:solidFill>
          <a:ln w="28440">
            <a:solidFill>
              <a:schemeClr val="accent6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defRPr/>
            </a:pPr>
            <a:r>
              <a:rPr lang="en-US" sz="2646" spc="-1" dirty="0">
                <a:solidFill>
                  <a:srgbClr val="000000"/>
                </a:solidFill>
                <a:latin typeface="Calibri"/>
                <a:ea typeface="Calibri"/>
              </a:rPr>
              <a:t>(a) Given RBAC system only</a:t>
            </a:r>
            <a:endParaRPr lang="en-US" sz="2646" spc="-1" dirty="0"/>
          </a:p>
        </p:txBody>
      </p:sp>
      <p:sp>
        <p:nvSpPr>
          <p:cNvPr id="140" name="CustomShape 8">
            <a:extLst>
              <a:ext uri="{FF2B5EF4-FFF2-40B4-BE49-F238E27FC236}">
                <a16:creationId xmlns:a16="http://schemas.microsoft.com/office/drawing/2014/main" id="{DB68F646-9483-43B0-8340-462D7225A77C}"/>
              </a:ext>
            </a:extLst>
          </p:cNvPr>
          <p:cNvSpPr/>
          <p:nvPr/>
        </p:nvSpPr>
        <p:spPr>
          <a:xfrm>
            <a:off x="2091868" y="3187700"/>
            <a:ext cx="14288" cy="28575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1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1" name="CustomShape 9">
            <a:extLst>
              <a:ext uri="{FF2B5EF4-FFF2-40B4-BE49-F238E27FC236}">
                <a16:creationId xmlns:a16="http://schemas.microsoft.com/office/drawing/2014/main" id="{7582A698-6D9C-47D6-8BA4-D845F5037286}"/>
              </a:ext>
            </a:extLst>
          </p:cNvPr>
          <p:cNvSpPr/>
          <p:nvPr/>
        </p:nvSpPr>
        <p:spPr>
          <a:xfrm>
            <a:off x="1310535" y="4324350"/>
            <a:ext cx="722312" cy="415925"/>
          </a:xfrm>
          <a:prstGeom prst="rect">
            <a:avLst/>
          </a:prstGeom>
          <a:solidFill>
            <a:schemeClr val="lt1"/>
          </a:solidFill>
          <a:ln w="28440">
            <a:solidFill>
              <a:schemeClr val="bg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defRPr/>
            </a:pPr>
            <a:r>
              <a:rPr lang="en-US" sz="2646" spc="-1" dirty="0">
                <a:solidFill>
                  <a:srgbClr val="000000"/>
                </a:solidFill>
                <a:latin typeface="Calibri"/>
                <a:ea typeface="Calibri"/>
              </a:rPr>
              <a:t>yes</a:t>
            </a:r>
            <a:endParaRPr lang="en-US" sz="2646" spc="-1" dirty="0"/>
          </a:p>
        </p:txBody>
      </p:sp>
      <p:sp>
        <p:nvSpPr>
          <p:cNvPr id="142" name="CustomShape 10">
            <a:extLst>
              <a:ext uri="{FF2B5EF4-FFF2-40B4-BE49-F238E27FC236}">
                <a16:creationId xmlns:a16="http://schemas.microsoft.com/office/drawing/2014/main" id="{1E95609D-356A-4CEA-BAD7-6430B07FAA8C}"/>
              </a:ext>
            </a:extLst>
          </p:cNvPr>
          <p:cNvSpPr/>
          <p:nvPr/>
        </p:nvSpPr>
        <p:spPr>
          <a:xfrm>
            <a:off x="5375275" y="3262313"/>
            <a:ext cx="612775" cy="463550"/>
          </a:xfrm>
          <a:prstGeom prst="rect">
            <a:avLst/>
          </a:prstGeom>
          <a:solidFill>
            <a:schemeClr val="lt1"/>
          </a:solidFill>
          <a:ln w="28440">
            <a:solidFill>
              <a:schemeClr val="bg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defRPr/>
            </a:pPr>
            <a:r>
              <a:rPr lang="en-US" sz="2646" spc="-1">
                <a:solidFill>
                  <a:srgbClr val="000000"/>
                </a:solidFill>
                <a:latin typeface="Calibri"/>
                <a:ea typeface="Calibri"/>
              </a:rPr>
              <a:t>No</a:t>
            </a:r>
            <a:endParaRPr lang="en-US" sz="2646" spc="-1"/>
          </a:p>
        </p:txBody>
      </p:sp>
      <p:sp>
        <p:nvSpPr>
          <p:cNvPr id="143" name="CustomShape 11">
            <a:extLst>
              <a:ext uri="{FF2B5EF4-FFF2-40B4-BE49-F238E27FC236}">
                <a16:creationId xmlns:a16="http://schemas.microsoft.com/office/drawing/2014/main" id="{61347D0B-71DD-485D-BD7A-62AA52DD169A}"/>
              </a:ext>
            </a:extLst>
          </p:cNvPr>
          <p:cNvSpPr/>
          <p:nvPr/>
        </p:nvSpPr>
        <p:spPr>
          <a:xfrm flipH="1">
            <a:off x="5237163" y="3187700"/>
            <a:ext cx="1587" cy="685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1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4" name="CustomShape 12">
            <a:extLst>
              <a:ext uri="{FF2B5EF4-FFF2-40B4-BE49-F238E27FC236}">
                <a16:creationId xmlns:a16="http://schemas.microsoft.com/office/drawing/2014/main" id="{74AA238A-B835-4ADF-9CFD-EC1DD8449ABF}"/>
              </a:ext>
            </a:extLst>
          </p:cNvPr>
          <p:cNvSpPr/>
          <p:nvPr/>
        </p:nvSpPr>
        <p:spPr>
          <a:xfrm flipH="1">
            <a:off x="3063556" y="4856163"/>
            <a:ext cx="45719" cy="118903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1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6" name="CustomShape 14">
            <a:extLst>
              <a:ext uri="{FF2B5EF4-FFF2-40B4-BE49-F238E27FC236}">
                <a16:creationId xmlns:a16="http://schemas.microsoft.com/office/drawing/2014/main" id="{7B5ECF32-BAD4-473D-9799-7FACD34E4837}"/>
              </a:ext>
            </a:extLst>
          </p:cNvPr>
          <p:cNvSpPr/>
          <p:nvPr/>
        </p:nvSpPr>
        <p:spPr>
          <a:xfrm>
            <a:off x="7219950" y="2078038"/>
            <a:ext cx="15875" cy="60642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1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" name="CustomShape 14">
            <a:extLst>
              <a:ext uri="{FF2B5EF4-FFF2-40B4-BE49-F238E27FC236}">
                <a16:creationId xmlns:a16="http://schemas.microsoft.com/office/drawing/2014/main" id="{2AECA080-E6F3-49CE-AC91-F295530E07BB}"/>
              </a:ext>
            </a:extLst>
          </p:cNvPr>
          <p:cNvSpPr/>
          <p:nvPr/>
        </p:nvSpPr>
        <p:spPr>
          <a:xfrm flipH="1">
            <a:off x="864410" y="2100263"/>
            <a:ext cx="45719" cy="394493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1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" name="CustomShape 9">
            <a:extLst>
              <a:ext uri="{FF2B5EF4-FFF2-40B4-BE49-F238E27FC236}">
                <a16:creationId xmlns:a16="http://schemas.microsoft.com/office/drawing/2014/main" id="{CE37BB9E-9769-41BD-9079-C0B7A716F580}"/>
              </a:ext>
            </a:extLst>
          </p:cNvPr>
          <p:cNvSpPr/>
          <p:nvPr/>
        </p:nvSpPr>
        <p:spPr>
          <a:xfrm>
            <a:off x="945141" y="2218284"/>
            <a:ext cx="722312" cy="415925"/>
          </a:xfrm>
          <a:prstGeom prst="rect">
            <a:avLst/>
          </a:prstGeom>
          <a:solidFill>
            <a:schemeClr val="lt1"/>
          </a:solidFill>
          <a:ln w="28440">
            <a:solidFill>
              <a:schemeClr val="bg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defRPr/>
            </a:pPr>
            <a:r>
              <a:rPr lang="en-US" sz="2646" spc="-1" dirty="0">
                <a:solidFill>
                  <a:srgbClr val="000000"/>
                </a:solidFill>
                <a:latin typeface="Calibri"/>
                <a:ea typeface="Calibri"/>
              </a:rPr>
              <a:t>yes</a:t>
            </a:r>
            <a:endParaRPr lang="en-US" sz="2646" spc="-1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99F801-340E-4551-84DB-FA5BACA6EF7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@Shuvra Chakraborty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B6D620C-6D46-4D36-B95B-E9C24E9478A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95280" y="1284120"/>
              <a:ext cx="8926920" cy="39049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B6D620C-6D46-4D36-B95B-E9C24E9478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9440" y="1220760"/>
                <a:ext cx="8958240" cy="40316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F21AA20-611B-45B0-87FE-8AE0572F9B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169"/>
    </mc:Choice>
    <mc:Fallback>
      <p:transition spd="slow" advTm="216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Shape 1"/>
          <p:cNvSpPr txBox="1"/>
          <p:nvPr/>
        </p:nvSpPr>
        <p:spPr>
          <a:xfrm>
            <a:off x="471570" y="1163118"/>
            <a:ext cx="9327171" cy="564535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503972" indent="-377780" algn="just">
              <a:lnSpc>
                <a:spcPct val="90000"/>
              </a:lnSpc>
              <a:spcBef>
                <a:spcPts val="82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315" spc="-1" dirty="0">
                <a:solidFill>
                  <a:srgbClr val="000000"/>
                </a:solidFill>
                <a:latin typeface="Calibri"/>
                <a:ea typeface="Calibri"/>
              </a:rPr>
              <a:t>RBAC (Role-Based Access Control) is widely used but has notable limitations (e.g., role explosion)</a:t>
            </a:r>
            <a:endParaRPr lang="en-US" sz="2315" spc="-1" dirty="0">
              <a:solidFill>
                <a:srgbClr val="000000"/>
              </a:solidFill>
              <a:latin typeface="Arial"/>
            </a:endParaRPr>
          </a:p>
          <a:p>
            <a:pPr marL="503972" indent="-377780" algn="just">
              <a:lnSpc>
                <a:spcPct val="90000"/>
              </a:lnSpc>
              <a:spcBef>
                <a:spcPts val="82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315" spc="-1" dirty="0">
                <a:solidFill>
                  <a:srgbClr val="000000"/>
                </a:solidFill>
                <a:latin typeface="Calibri"/>
                <a:ea typeface="Calibri"/>
              </a:rPr>
              <a:t>Using ABAC (Attribute-Based Access Control), access control policies can be written in more flexible and higher level way</a:t>
            </a:r>
            <a:endParaRPr lang="en-US" sz="2315" spc="-1" dirty="0">
              <a:solidFill>
                <a:srgbClr val="000000"/>
              </a:solidFill>
              <a:latin typeface="Arial"/>
            </a:endParaRPr>
          </a:p>
          <a:p>
            <a:pPr marL="503972" indent="-377780" algn="just">
              <a:lnSpc>
                <a:spcPct val="90000"/>
              </a:lnSpc>
              <a:spcBef>
                <a:spcPts val="82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315" spc="-1" dirty="0">
                <a:solidFill>
                  <a:srgbClr val="000000"/>
                </a:solidFill>
                <a:latin typeface="Calibri"/>
                <a:ea typeface="Calibri"/>
              </a:rPr>
              <a:t>Automated migration of an existing RBAC system to ABAC system (defined as ABAC policy mining problem) cuts the cost and human efforts  needed </a:t>
            </a:r>
            <a:endParaRPr lang="en-US" sz="2315" spc="-1" dirty="0">
              <a:solidFill>
                <a:srgbClr val="000000"/>
              </a:solidFill>
              <a:latin typeface="Arial"/>
            </a:endParaRPr>
          </a:p>
          <a:p>
            <a:pPr marL="503972" indent="-377780" algn="just">
              <a:lnSpc>
                <a:spcPct val="90000"/>
              </a:lnSpc>
              <a:spcBef>
                <a:spcPts val="82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315" spc="-1" dirty="0" err="1">
                <a:solidFill>
                  <a:srgbClr val="000000"/>
                </a:solidFill>
                <a:latin typeface="Calibri"/>
                <a:ea typeface="Calibri"/>
              </a:rPr>
              <a:t>Stoller</a:t>
            </a:r>
            <a:r>
              <a:rPr lang="en-US" sz="2315" spc="-1" dirty="0">
                <a:solidFill>
                  <a:srgbClr val="000000"/>
                </a:solidFill>
                <a:latin typeface="Calibri"/>
                <a:ea typeface="Calibri"/>
              </a:rPr>
              <a:t> et. al. use explicit unique IDs in attribute set to resolve ABAC policy mining problem which is somehow conflicting with basic principle of ABAC</a:t>
            </a:r>
            <a:endParaRPr lang="en-US" sz="2315" spc="-1" dirty="0">
              <a:solidFill>
                <a:srgbClr val="000000"/>
              </a:solidFill>
              <a:latin typeface="Arial"/>
            </a:endParaRPr>
          </a:p>
          <a:p>
            <a:pPr marL="126191" algn="just">
              <a:lnSpc>
                <a:spcPct val="90000"/>
              </a:lnSpc>
              <a:spcBef>
                <a:spcPts val="828"/>
              </a:spcBef>
            </a:pPr>
            <a:endParaRPr lang="en-US" sz="2315" spc="-1" dirty="0">
              <a:solidFill>
                <a:srgbClr val="000000"/>
              </a:solidFill>
              <a:latin typeface="Arial"/>
            </a:endParaRPr>
          </a:p>
          <a:p>
            <a:pPr marL="503972" indent="-377780" algn="just">
              <a:lnSpc>
                <a:spcPct val="90000"/>
              </a:lnSpc>
              <a:spcBef>
                <a:spcPts val="828"/>
              </a:spcBef>
              <a:buClr>
                <a:srgbClr val="000000"/>
              </a:buClr>
              <a:buFont typeface="Wingdings" pitchFamily="2" charset="2"/>
              <a:buChar char="v"/>
            </a:pPr>
            <a:r>
              <a:rPr lang="en-US" sz="2315" i="1" spc="-1" dirty="0">
                <a:solidFill>
                  <a:srgbClr val="7030A0"/>
                </a:solidFill>
                <a:latin typeface="Calibri"/>
                <a:ea typeface="Calibri"/>
              </a:rPr>
              <a:t>We introduce ABAC </a:t>
            </a:r>
            <a:r>
              <a:rPr lang="en-US" sz="2315" i="1" spc="-1" dirty="0" err="1">
                <a:solidFill>
                  <a:srgbClr val="7030A0"/>
                </a:solidFill>
                <a:latin typeface="Calibri"/>
                <a:ea typeface="Calibri"/>
              </a:rPr>
              <a:t>RuleSet</a:t>
            </a:r>
            <a:r>
              <a:rPr lang="en-US" sz="2315" i="1" spc="-1" dirty="0">
                <a:solidFill>
                  <a:srgbClr val="7030A0"/>
                </a:solidFill>
                <a:latin typeface="Calibri"/>
                <a:ea typeface="Calibri"/>
              </a:rPr>
              <a:t> Existence problem: questions the feasibility of ABAC policy mining problem in RBAC context</a:t>
            </a:r>
            <a:endParaRPr lang="en-US" sz="2315" i="1" spc="-1" dirty="0">
              <a:solidFill>
                <a:srgbClr val="000000"/>
              </a:solidFill>
              <a:latin typeface="Arial"/>
            </a:endParaRPr>
          </a:p>
          <a:p>
            <a:pPr marL="1007943" lvl="1" indent="-377780" algn="just">
              <a:lnSpc>
                <a:spcPct val="90000"/>
              </a:lnSpc>
              <a:spcBef>
                <a:spcPts val="412"/>
              </a:spcBef>
              <a:buClr>
                <a:srgbClr val="000000"/>
              </a:buClr>
              <a:buFont typeface="Wingdings" pitchFamily="2" charset="2"/>
              <a:buChar char="v"/>
            </a:pPr>
            <a:r>
              <a:rPr lang="en-US" sz="2315" i="1" spc="-1" dirty="0">
                <a:solidFill>
                  <a:srgbClr val="7030A0"/>
                </a:solidFill>
                <a:latin typeface="Calibri"/>
                <a:ea typeface="Calibri"/>
              </a:rPr>
              <a:t>If not feasible without ID, infeasibility correction technique is applied</a:t>
            </a:r>
          </a:p>
          <a:p>
            <a:pPr marL="1007943" lvl="1" indent="-377780" algn="just">
              <a:lnSpc>
                <a:spcPct val="90000"/>
              </a:lnSpc>
              <a:spcBef>
                <a:spcPts val="412"/>
              </a:spcBef>
              <a:buClr>
                <a:srgbClr val="000000"/>
              </a:buClr>
              <a:buFont typeface="Wingdings" pitchFamily="2" charset="2"/>
              <a:buChar char="v"/>
            </a:pPr>
            <a:r>
              <a:rPr lang="en-US" sz="2315" i="1" spc="-1" dirty="0">
                <a:solidFill>
                  <a:srgbClr val="7030A0"/>
                </a:solidFill>
                <a:latin typeface="Calibri"/>
                <a:ea typeface="Calibri"/>
              </a:rPr>
              <a:t>Eliminates use of explicit  ID in ABAC policy mining </a:t>
            </a:r>
          </a:p>
          <a:p>
            <a:pPr marL="1007943" lvl="1" indent="-377780" algn="just">
              <a:lnSpc>
                <a:spcPct val="90000"/>
              </a:lnSpc>
              <a:spcBef>
                <a:spcPts val="412"/>
              </a:spcBef>
              <a:buClr>
                <a:srgbClr val="000000"/>
              </a:buClr>
            </a:pPr>
            <a:endParaRPr lang="en-US" sz="2315" i="1" spc="-1" dirty="0">
              <a:solidFill>
                <a:srgbClr val="000000"/>
              </a:solidFill>
              <a:latin typeface="Arial"/>
            </a:endParaRPr>
          </a:p>
          <a:p>
            <a:pPr marL="630163">
              <a:lnSpc>
                <a:spcPct val="90000"/>
              </a:lnSpc>
              <a:spcBef>
                <a:spcPts val="412"/>
              </a:spcBef>
            </a:pPr>
            <a:r>
              <a:rPr lang="en-US" sz="1984" i="1" spc="-1" dirty="0">
                <a:solidFill>
                  <a:srgbClr val="000000"/>
                </a:solidFill>
                <a:latin typeface="Calibri"/>
                <a:ea typeface="Calibri"/>
              </a:rPr>
              <a:t>   </a:t>
            </a:r>
            <a:endParaRPr lang="en-US" sz="1984" i="1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828"/>
              </a:spcBef>
            </a:pPr>
            <a:endParaRPr lang="en-US" sz="1984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TextShape 2"/>
          <p:cNvSpPr txBox="1"/>
          <p:nvPr/>
        </p:nvSpPr>
        <p:spPr>
          <a:xfrm>
            <a:off x="2242835" y="129502"/>
            <a:ext cx="5437014" cy="509137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sz="2866" b="1" spc="-1" dirty="0">
                <a:solidFill>
                  <a:schemeClr val="tx1"/>
                </a:solidFill>
                <a:latin typeface="+mj-lt"/>
                <a:ea typeface="Arial"/>
                <a:cs typeface="Calibri" panose="020F0502020204030204" pitchFamily="34" charset="0"/>
              </a:rPr>
              <a:t>Problem Motivation</a:t>
            </a:r>
            <a:endParaRPr lang="en-US" sz="2866" b="1" spc="-1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DA5C76-E3A8-4A32-B5CE-286A58FE8F2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@Shuvra Chakraborty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80019F1-A3E4-41A1-98D3-5969C7928A3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39960" y="3429720"/>
              <a:ext cx="8839080" cy="6688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80019F1-A3E4-41A1-98D3-5969C7928A3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4120" y="3366360"/>
                <a:ext cx="8870400" cy="7956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060C017-C8AA-4D09-9478-5F7CC0020E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265"/>
    </mc:Choice>
    <mc:Fallback>
      <p:transition spd="slow" advTm="180265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Shape 1"/>
          <p:cNvSpPr txBox="1"/>
          <p:nvPr/>
        </p:nvSpPr>
        <p:spPr>
          <a:xfrm>
            <a:off x="693400" y="1163118"/>
            <a:ext cx="9218703" cy="564574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1007943" indent="-419447">
              <a:lnSpc>
                <a:spcPct val="90000"/>
              </a:lnSpc>
              <a:spcBef>
                <a:spcPts val="828"/>
              </a:spcBef>
              <a:spcAft>
                <a:spcPts val="1323"/>
              </a:spcAft>
              <a:buClr>
                <a:srgbClr val="000000"/>
              </a:buClr>
              <a:buFont typeface="Arial"/>
              <a:buAutoNum type="arabicPeriod"/>
            </a:pPr>
            <a:r>
              <a:rPr lang="en-US" sz="2425" spc="-1" dirty="0">
                <a:solidFill>
                  <a:srgbClr val="000000"/>
                </a:solidFill>
                <a:latin typeface="Calibri"/>
                <a:ea typeface="Calibri"/>
              </a:rPr>
              <a:t>Access control </a:t>
            </a:r>
            <a:endParaRPr lang="en-US" sz="2425" spc="-1" dirty="0">
              <a:solidFill>
                <a:srgbClr val="000000"/>
              </a:solidFill>
              <a:latin typeface="Arial"/>
            </a:endParaRPr>
          </a:p>
          <a:p>
            <a:pPr marL="1092071" indent="-503575">
              <a:lnSpc>
                <a:spcPct val="90000"/>
              </a:lnSpc>
              <a:spcBef>
                <a:spcPts val="828"/>
              </a:spcBef>
              <a:spcAft>
                <a:spcPts val="1323"/>
              </a:spcAft>
              <a:buClr>
                <a:srgbClr val="000000"/>
              </a:buClr>
              <a:buFont typeface="Arial"/>
              <a:buAutoNum type="arabicPeriod" startAt="2"/>
            </a:pPr>
            <a:r>
              <a:rPr lang="en-US" sz="2425" spc="-1" dirty="0">
                <a:solidFill>
                  <a:srgbClr val="000000"/>
                </a:solidFill>
                <a:latin typeface="Calibri"/>
                <a:ea typeface="Calibri"/>
              </a:rPr>
              <a:t>An Access control system must have a </a:t>
            </a:r>
            <a:r>
              <a:rPr lang="en-US" sz="2425" spc="-1" dirty="0" err="1">
                <a:solidFill>
                  <a:srgbClr val="000000"/>
                </a:solidFill>
                <a:latin typeface="Calibri"/>
                <a:ea typeface="Calibri"/>
              </a:rPr>
              <a:t>checkAccess</a:t>
            </a:r>
            <a:r>
              <a:rPr lang="en-US" sz="2425" spc="-1" dirty="0">
                <a:solidFill>
                  <a:srgbClr val="000000"/>
                </a:solidFill>
                <a:latin typeface="Calibri"/>
                <a:ea typeface="Calibri"/>
              </a:rPr>
              <a:t> function which evaluates an access request (user, object, operation)  to true/false</a:t>
            </a:r>
          </a:p>
          <a:p>
            <a:pPr marL="1092071" indent="-503575">
              <a:lnSpc>
                <a:spcPct val="90000"/>
              </a:lnSpc>
              <a:spcBef>
                <a:spcPts val="828"/>
              </a:spcBef>
              <a:spcAft>
                <a:spcPts val="1323"/>
              </a:spcAft>
              <a:buClr>
                <a:srgbClr val="000000"/>
              </a:buClr>
              <a:buFont typeface="Arial"/>
              <a:buAutoNum type="arabicPeriod" startAt="2"/>
            </a:pPr>
            <a:r>
              <a:rPr lang="en-US" sz="2425" spc="-1" dirty="0">
                <a:solidFill>
                  <a:srgbClr val="000000"/>
                </a:solidFill>
                <a:latin typeface="Calibri"/>
                <a:ea typeface="Calibri"/>
              </a:rPr>
              <a:t>Two access control systems are equivalent </a:t>
            </a:r>
            <a:r>
              <a:rPr lang="en-US" sz="2425" spc="-1" dirty="0" err="1">
                <a:solidFill>
                  <a:srgbClr val="000000"/>
                </a:solidFill>
                <a:latin typeface="Calibri"/>
                <a:ea typeface="Calibri"/>
              </a:rPr>
              <a:t>iff</a:t>
            </a:r>
            <a:r>
              <a:rPr lang="en-US" sz="2425" spc="-1" dirty="0">
                <a:solidFill>
                  <a:srgbClr val="000000"/>
                </a:solidFill>
                <a:latin typeface="Calibri"/>
                <a:ea typeface="Calibri"/>
              </a:rPr>
              <a:t>  </a:t>
            </a:r>
            <a:r>
              <a:rPr lang="en-US" sz="2425" spc="-1" dirty="0" err="1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US" sz="2425" spc="-1" dirty="0">
                <a:solidFill>
                  <a:srgbClr val="000000"/>
                </a:solidFill>
                <a:latin typeface="Calibri"/>
                <a:ea typeface="Calibri"/>
              </a:rPr>
              <a:t>) set of users (U), objects (O), and operations (OP) are identical ii) for any access request, checkAccess</a:t>
            </a:r>
            <a:r>
              <a:rPr lang="en-US" sz="2425" spc="-1" baseline="-25000" dirty="0">
                <a:solidFill>
                  <a:srgbClr val="000000"/>
                </a:solidFill>
                <a:latin typeface="Calibri"/>
                <a:ea typeface="Calibri"/>
              </a:rPr>
              <a:t>system1 </a:t>
            </a:r>
            <a:r>
              <a:rPr lang="en-US" sz="2425" spc="-1" dirty="0">
                <a:solidFill>
                  <a:srgbClr val="000000"/>
                </a:solidFill>
                <a:latin typeface="Calibri"/>
                <a:ea typeface="Calibri"/>
              </a:rPr>
              <a:t>and checkAccess</a:t>
            </a:r>
            <a:r>
              <a:rPr lang="en-US" sz="2425" spc="-1" baseline="-25000" dirty="0">
                <a:solidFill>
                  <a:srgbClr val="000000"/>
                </a:solidFill>
                <a:latin typeface="Calibri"/>
                <a:ea typeface="Calibri"/>
              </a:rPr>
              <a:t>system2</a:t>
            </a:r>
            <a:r>
              <a:rPr lang="en-US" sz="2425" spc="-1" dirty="0">
                <a:solidFill>
                  <a:srgbClr val="000000"/>
                </a:solidFill>
                <a:latin typeface="Calibri"/>
                <a:ea typeface="Calibri"/>
              </a:rPr>
              <a:t>  evaluates the same </a:t>
            </a:r>
          </a:p>
          <a:p>
            <a:pPr marL="1092071" indent="-503575">
              <a:lnSpc>
                <a:spcPct val="90000"/>
              </a:lnSpc>
              <a:spcBef>
                <a:spcPts val="828"/>
              </a:spcBef>
              <a:buClr>
                <a:srgbClr val="000000"/>
              </a:buClr>
              <a:buFont typeface="Arial"/>
              <a:buAutoNum type="arabicPeriod" startAt="2"/>
            </a:pPr>
            <a:r>
              <a:rPr lang="en-US" sz="2425" spc="-1" dirty="0">
                <a:solidFill>
                  <a:srgbClr val="000000"/>
                </a:solidFill>
                <a:latin typeface="Calibri"/>
                <a:ea typeface="Calibri"/>
              </a:rPr>
              <a:t>The following example includes 3 types of Access Control System</a:t>
            </a:r>
            <a:endParaRPr lang="en-US" sz="2425" spc="-1" dirty="0">
              <a:solidFill>
                <a:srgbClr val="000000"/>
              </a:solidFill>
            </a:endParaRPr>
          </a:p>
          <a:p>
            <a:pPr marL="1511915" lvl="1" indent="-419447">
              <a:lnSpc>
                <a:spcPct val="9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2425" spc="-1" dirty="0">
                <a:solidFill>
                  <a:srgbClr val="000000"/>
                </a:solidFill>
                <a:latin typeface="Calibri"/>
                <a:ea typeface="Calibri"/>
              </a:rPr>
              <a:t>Enumerated Authorization System (EAS)</a:t>
            </a:r>
            <a:endParaRPr lang="en-US" sz="2425" spc="-1" dirty="0">
              <a:solidFill>
                <a:srgbClr val="000000"/>
              </a:solidFill>
            </a:endParaRPr>
          </a:p>
          <a:p>
            <a:pPr marL="1511915" lvl="1" indent="-419447">
              <a:lnSpc>
                <a:spcPct val="9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2425" spc="-1" dirty="0">
                <a:solidFill>
                  <a:srgbClr val="000000"/>
                </a:solidFill>
                <a:latin typeface="Calibri"/>
                <a:ea typeface="Calibri"/>
              </a:rPr>
              <a:t>RBAC System</a:t>
            </a:r>
            <a:endParaRPr lang="en-US" sz="2425" spc="-1" dirty="0">
              <a:solidFill>
                <a:srgbClr val="000000"/>
              </a:solidFill>
            </a:endParaRPr>
          </a:p>
          <a:p>
            <a:pPr marL="1511915" lvl="1" indent="-419447">
              <a:lnSpc>
                <a:spcPct val="9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2425" spc="-1" dirty="0">
                <a:solidFill>
                  <a:srgbClr val="000000"/>
                </a:solidFill>
                <a:latin typeface="Calibri"/>
                <a:ea typeface="Calibri"/>
              </a:rPr>
              <a:t>ABAC System</a:t>
            </a:r>
            <a:endParaRPr lang="en-US" sz="2425" spc="-1" dirty="0">
              <a:solidFill>
                <a:srgbClr val="000000"/>
              </a:solidFill>
            </a:endParaRPr>
          </a:p>
          <a:p>
            <a:pPr marL="1092071" indent="-503575">
              <a:lnSpc>
                <a:spcPct val="90000"/>
              </a:lnSpc>
              <a:spcBef>
                <a:spcPts val="828"/>
              </a:spcBef>
              <a:buClr>
                <a:srgbClr val="000000"/>
              </a:buClr>
              <a:buFont typeface="Arial"/>
              <a:buAutoNum type="arabicPeriod" startAt="2"/>
            </a:pPr>
            <a:endParaRPr lang="en-US" sz="2425" spc="-1" dirty="0">
              <a:solidFill>
                <a:srgbClr val="000000"/>
              </a:solidFill>
              <a:latin typeface="Arial"/>
            </a:endParaRPr>
          </a:p>
          <a:p>
            <a:endParaRPr lang="en-US" sz="2425" spc="-1" dirty="0">
              <a:solidFill>
                <a:srgbClr val="000000"/>
              </a:solidFill>
              <a:latin typeface="Arial"/>
            </a:endParaRPr>
          </a:p>
          <a:p>
            <a:pPr marL="503972">
              <a:lnSpc>
                <a:spcPct val="90000"/>
              </a:lnSpc>
              <a:spcBef>
                <a:spcPts val="828"/>
              </a:spcBef>
            </a:pPr>
            <a:endParaRPr lang="en-US" sz="2425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828"/>
              </a:spcBef>
            </a:pPr>
            <a:endParaRPr lang="en-US" sz="2425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828"/>
              </a:spcBef>
            </a:pPr>
            <a:endParaRPr lang="en-US" sz="2425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TextShape 2"/>
          <p:cNvSpPr txBox="1"/>
          <p:nvPr/>
        </p:nvSpPr>
        <p:spPr>
          <a:xfrm>
            <a:off x="2290338" y="184884"/>
            <a:ext cx="5437410" cy="509137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sz="2866" b="1" spc="-1" dirty="0">
                <a:solidFill>
                  <a:schemeClr val="tx1"/>
                </a:solidFill>
                <a:latin typeface="+mj-lt"/>
                <a:ea typeface="Arial"/>
                <a:cs typeface="Calibri" panose="020F0502020204030204" pitchFamily="34" charset="0"/>
              </a:rPr>
              <a:t>Review terminologies… </a:t>
            </a:r>
            <a:endParaRPr lang="en-US" sz="2866" b="1" spc="-1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AB3109-31BB-419F-8EC7-3F62C882132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@Shuvra Chakraborty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07DE3F2-C9BC-4B79-8761-7066AF29543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15200" y="2110680"/>
              <a:ext cx="7644240" cy="20844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07DE3F2-C9BC-4B79-8761-7066AF2954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99360" y="2047320"/>
                <a:ext cx="7675560" cy="22111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DD2A141-3644-44D7-A5ED-A265793E13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866"/>
    </mc:Choice>
    <mc:Fallback>
      <p:transition spd="slow" advTm="86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Shape 1">
            <a:extLst>
              <a:ext uri="{FF2B5EF4-FFF2-40B4-BE49-F238E27FC236}">
                <a16:creationId xmlns:a16="http://schemas.microsoft.com/office/drawing/2014/main" id="{18DAA5C5-54D3-406D-B45C-EFDF8456B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38" y="1163638"/>
            <a:ext cx="9320212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77825" indent="-376238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1587" indent="0"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</a:pPr>
            <a:r>
              <a:rPr lang="en-US" altLang="en-US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EAS is a tuple &lt;U, O, OP, AUTH, </a:t>
            </a:r>
            <a:r>
              <a:rPr lang="en-US" altLang="en-US" dirty="0" err="1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checkAccess</a:t>
            </a:r>
            <a:r>
              <a:rPr lang="en-US" altLang="en-US" baseline="-25000" dirty="0" err="1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EAS</a:t>
            </a:r>
            <a:r>
              <a:rPr lang="en-US" altLang="en-US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&gt;</a:t>
            </a:r>
          </a:p>
          <a:p>
            <a:pPr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altLang="en-US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U, O, and OP are finite sets of users, objects and operations, respectively</a:t>
            </a:r>
          </a:p>
          <a:p>
            <a:pPr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altLang="en-US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AUTH </a:t>
            </a:r>
            <a:r>
              <a:rPr lang="en-US" altLang="en-US" dirty="0">
                <a:solidFill>
                  <a:srgbClr val="000000"/>
                </a:solidFill>
                <a:latin typeface="+mj-lt"/>
                <a:ea typeface="Cambria Math" panose="02040503050406030204" pitchFamily="18" charset="0"/>
                <a:cs typeface="Calibri" panose="020F0502020204030204" pitchFamily="34" charset="0"/>
              </a:rPr>
              <a:t>⊆</a:t>
            </a:r>
            <a:r>
              <a:rPr lang="en-US" altLang="en-US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 U </a:t>
            </a:r>
            <a:r>
              <a:rPr lang="en-US" altLang="en-US" sz="1600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X</a:t>
            </a:r>
            <a:r>
              <a:rPr lang="en-US" altLang="en-US" sz="2000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O </a:t>
            </a:r>
            <a:r>
              <a:rPr lang="en-US" altLang="en-US" sz="1600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X</a:t>
            </a:r>
            <a:r>
              <a:rPr lang="en-US" altLang="en-US" sz="2000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OP</a:t>
            </a:r>
          </a:p>
          <a:p>
            <a:pPr marL="1587" indent="0"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</a:pPr>
            <a:r>
              <a:rPr lang="en-US" altLang="en-US" b="1" i="1" u="sng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Example 1:</a:t>
            </a:r>
            <a:r>
              <a:rPr lang="en-US" altLang="en-US" b="1" i="1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 </a:t>
            </a:r>
            <a:endParaRPr lang="en-US" altLang="en-US" b="1" dirty="0">
              <a:solidFill>
                <a:srgbClr val="000000"/>
              </a:solidFill>
              <a:latin typeface="+mj-lt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altLang="en-US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U = {John, Lina, Ray, Tom}, OP = {read, write}, O = {Obj1, Obj2}</a:t>
            </a:r>
          </a:p>
          <a:p>
            <a:pPr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825"/>
              </a:spcBef>
            </a:pPr>
            <a:endParaRPr lang="en-US" altLang="en-US" sz="23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ts val="825"/>
              </a:spcBef>
            </a:pPr>
            <a:endParaRPr lang="en-US" altLang="en-US" sz="23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ts val="825"/>
              </a:spcBef>
            </a:pPr>
            <a:endParaRPr lang="en-US" altLang="en-US" sz="23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ts val="825"/>
              </a:spcBef>
            </a:pPr>
            <a:endParaRPr lang="en-US" altLang="en-US" sz="23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ts val="825"/>
              </a:spcBef>
            </a:pPr>
            <a:endParaRPr lang="en-US" altLang="en-US" sz="23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ts val="825"/>
              </a:spcBef>
            </a:pPr>
            <a:endParaRPr lang="en-US" altLang="en-US" sz="23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ts val="825"/>
              </a:spcBef>
            </a:pPr>
            <a:endParaRPr lang="en-US" altLang="en-US" sz="2300" dirty="0">
              <a:solidFill>
                <a:srgbClr val="000000"/>
              </a:solidFill>
            </a:endParaRPr>
          </a:p>
        </p:txBody>
      </p:sp>
      <p:graphicFrame>
        <p:nvGraphicFramePr>
          <p:cNvPr id="115" name="Table 4">
            <a:extLst>
              <a:ext uri="{FF2B5EF4-FFF2-40B4-BE49-F238E27FC236}">
                <a16:creationId xmlns:a16="http://schemas.microsoft.com/office/drawing/2014/main" id="{5437E300-9DC4-48EF-AC3F-597A094516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6695225"/>
              </p:ext>
            </p:extLst>
          </p:nvPr>
        </p:nvGraphicFramePr>
        <p:xfrm>
          <a:off x="2043113" y="3828592"/>
          <a:ext cx="6373774" cy="2554288"/>
        </p:xfrm>
        <a:graphic>
          <a:graphicData uri="http://schemas.openxmlformats.org/drawingml/2006/table">
            <a:tbl>
              <a:tblPr/>
              <a:tblGrid>
                <a:gridCol w="3186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86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69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000000"/>
                          </a:solidFill>
                          <a:latin typeface="+mj-lt"/>
                          <a:ea typeface="Arial"/>
                        </a:rPr>
                        <a:t>AUTH</a:t>
                      </a:r>
                      <a:endParaRPr lang="en-US" sz="2200" b="0" strike="noStrike" spc="-1" dirty="0">
                        <a:latin typeface="+mj-lt"/>
                      </a:endParaRPr>
                    </a:p>
                  </a:txBody>
                  <a:tcPr marL="100807" marR="100807" marT="50414" marB="50414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+mj-lt"/>
                          <a:ea typeface="Arial"/>
                        </a:rPr>
                        <a:t>Explanation</a:t>
                      </a:r>
                      <a:endParaRPr lang="en-US" sz="2200" b="0" strike="noStrike" spc="-1">
                        <a:latin typeface="+mj-lt"/>
                      </a:endParaRPr>
                    </a:p>
                  </a:txBody>
                  <a:tcPr marL="100807" marR="100807" marT="50414" marB="50414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173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000000"/>
                          </a:solidFill>
                          <a:latin typeface="+mj-lt"/>
                          <a:ea typeface="Arial"/>
                        </a:rPr>
                        <a:t>(John, Obj1, write)</a:t>
                      </a:r>
                      <a:endParaRPr lang="en-US" sz="2200" b="0" strike="noStrike" spc="-1" dirty="0">
                        <a:latin typeface="+mj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000000"/>
                          </a:solidFill>
                          <a:latin typeface="+mj-lt"/>
                          <a:ea typeface="Arial"/>
                        </a:rPr>
                        <a:t>(John, Obj2, write)</a:t>
                      </a:r>
                      <a:endParaRPr lang="en-US" sz="2200" b="0" strike="noStrike" spc="-1" dirty="0">
                        <a:latin typeface="+mj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000000"/>
                          </a:solidFill>
                          <a:latin typeface="+mj-lt"/>
                          <a:ea typeface="Arial"/>
                        </a:rPr>
                        <a:t>(John, Obj1, read)</a:t>
                      </a:r>
                      <a:endParaRPr lang="en-US" sz="2200" b="0" strike="noStrike" spc="-1" dirty="0">
                        <a:latin typeface="+mj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000000"/>
                          </a:solidFill>
                          <a:latin typeface="+mj-lt"/>
                          <a:ea typeface="Arial"/>
                        </a:rPr>
                        <a:t>(</a:t>
                      </a:r>
                      <a:r>
                        <a:rPr lang="en-US" sz="2200" b="0" strike="noStrike" spc="-1" dirty="0" err="1">
                          <a:solidFill>
                            <a:srgbClr val="000000"/>
                          </a:solidFill>
                          <a:latin typeface="+mj-lt"/>
                          <a:ea typeface="Arial"/>
                        </a:rPr>
                        <a:t>Lina</a:t>
                      </a:r>
                      <a:r>
                        <a:rPr lang="en-US" sz="2200" b="0" strike="noStrike" spc="-1" dirty="0">
                          <a:solidFill>
                            <a:srgbClr val="000000"/>
                          </a:solidFill>
                          <a:latin typeface="+mj-lt"/>
                          <a:ea typeface="Arial"/>
                        </a:rPr>
                        <a:t>, Obj2, write)</a:t>
                      </a:r>
                      <a:endParaRPr lang="en-US" sz="2200" b="0" strike="noStrike" spc="-1" dirty="0">
                        <a:latin typeface="+mj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000000"/>
                          </a:solidFill>
                          <a:latin typeface="+mj-lt"/>
                          <a:ea typeface="Arial"/>
                        </a:rPr>
                        <a:t>(Tom, Obj1, read)</a:t>
                      </a:r>
                      <a:endParaRPr lang="en-US" sz="2200" b="0" strike="noStrike" spc="-1" dirty="0">
                        <a:latin typeface="+mj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000000"/>
                          </a:solidFill>
                          <a:latin typeface="+mj-lt"/>
                          <a:ea typeface="Arial"/>
                        </a:rPr>
                        <a:t>(Ray, Obj1, read)</a:t>
                      </a:r>
                      <a:endParaRPr lang="en-US" sz="2200" b="0" strike="noStrike" spc="-1" dirty="0">
                        <a:latin typeface="+mj-lt"/>
                      </a:endParaRPr>
                    </a:p>
                  </a:txBody>
                  <a:tcPr marL="100807" marR="100807" marT="50414" marB="50414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240" algn="just">
                        <a:lnSpc>
                          <a:spcPct val="90000"/>
                        </a:lnSpc>
                        <a:spcBef>
                          <a:spcPts val="751"/>
                        </a:spcBef>
                      </a:pPr>
                      <a:r>
                        <a:rPr lang="en-US" sz="2200" b="0" strike="noStrike" spc="-1" dirty="0">
                          <a:solidFill>
                            <a:srgbClr val="000000"/>
                          </a:solidFill>
                          <a:latin typeface="+mj-lt"/>
                          <a:ea typeface="Arial"/>
                        </a:rPr>
                        <a:t>e.g., John is allowed to do read operation on Obj1 but not allowed to </a:t>
                      </a: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+mj-lt"/>
                          <a:ea typeface="Arial"/>
                        </a:rPr>
                        <a:t>do read </a:t>
                      </a:r>
                      <a:r>
                        <a:rPr lang="en-US" sz="2200" b="0" strike="noStrike" spc="-1" dirty="0">
                          <a:solidFill>
                            <a:srgbClr val="000000"/>
                          </a:solidFill>
                          <a:latin typeface="+mj-lt"/>
                          <a:ea typeface="Arial"/>
                        </a:rPr>
                        <a:t>operation </a:t>
                      </a: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+mj-lt"/>
                          <a:ea typeface="Arial"/>
                        </a:rPr>
                        <a:t>on Obj2</a:t>
                      </a:r>
                      <a:endParaRPr lang="en-US" sz="2200" b="0" strike="noStrike" spc="-1" dirty="0">
                        <a:latin typeface="+mj-lt"/>
                      </a:endParaRPr>
                    </a:p>
                    <a:p>
                      <a:pPr marL="57240" algn="ctr">
                        <a:lnSpc>
                          <a:spcPct val="100000"/>
                        </a:lnSpc>
                      </a:pPr>
                      <a:endParaRPr lang="en-US" sz="2200" b="0" strike="noStrike" spc="-1" dirty="0">
                        <a:latin typeface="+mj-lt"/>
                      </a:endParaRPr>
                    </a:p>
                  </a:txBody>
                  <a:tcPr marL="100807" marR="100807" marT="50414" marB="50414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E27767-D8A4-4324-9D44-73B5E37EBB61}"/>
              </a:ext>
            </a:extLst>
          </p:cNvPr>
          <p:cNvSpPr>
            <a:spLocks noGrp="1"/>
          </p:cNvSpPr>
          <p:nvPr>
            <p:ph type="dt"/>
          </p:nvPr>
        </p:nvSpPr>
        <p:spPr>
          <a:xfrm>
            <a:off x="493799" y="6888163"/>
            <a:ext cx="2339975" cy="51435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@Shuvra Chakraborty</a:t>
            </a:r>
          </a:p>
        </p:txBody>
      </p:sp>
      <p:sp>
        <p:nvSpPr>
          <p:cNvPr id="6" name="TextShape 3">
            <a:extLst>
              <a:ext uri="{FF2B5EF4-FFF2-40B4-BE49-F238E27FC236}">
                <a16:creationId xmlns:a16="http://schemas.microsoft.com/office/drawing/2014/main" id="{0B661B51-6E42-4BE9-9403-AC9BF25C2857}"/>
              </a:ext>
            </a:extLst>
          </p:cNvPr>
          <p:cNvSpPr txBox="1"/>
          <p:nvPr/>
        </p:nvSpPr>
        <p:spPr>
          <a:xfrm>
            <a:off x="2401939" y="162132"/>
            <a:ext cx="5437410" cy="509137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sz="2866" b="1" spc="-1" dirty="0">
                <a:solidFill>
                  <a:srgbClr val="000000"/>
                </a:solidFill>
              </a:rPr>
              <a:t>Review: EAS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2522F9C-1891-4149-873D-A4CF7058689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55200" y="3649680"/>
              <a:ext cx="7547400" cy="27439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2522F9C-1891-4149-873D-A4CF7058689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39360" y="3586320"/>
                <a:ext cx="7578720" cy="28706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9700458-3B49-44CE-AAFB-5B99C365CD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47"/>
    </mc:Choice>
    <mc:Fallback>
      <p:transition spd="slow" advTm="23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stomShape 2">
            <a:extLst>
              <a:ext uri="{FF2B5EF4-FFF2-40B4-BE49-F238E27FC236}">
                <a16:creationId xmlns:a16="http://schemas.microsoft.com/office/drawing/2014/main" id="{98873767-F505-4306-9231-F1753C5B3B67}"/>
              </a:ext>
            </a:extLst>
          </p:cNvPr>
          <p:cNvSpPr/>
          <p:nvPr/>
        </p:nvSpPr>
        <p:spPr>
          <a:xfrm>
            <a:off x="305600" y="1008308"/>
            <a:ext cx="9356193" cy="55115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397">
              <a:buClr>
                <a:srgbClr val="000000"/>
              </a:buClr>
              <a:defRPr/>
            </a:pPr>
            <a:r>
              <a:rPr lang="en-US" b="1" spc="-1" dirty="0">
                <a:solidFill>
                  <a:schemeClr val="tx1"/>
                </a:solidFill>
                <a:latin typeface="+mj-lt"/>
                <a:ea typeface="Arial"/>
                <a:cs typeface="Calibri" pitchFamily="34" charset="0"/>
              </a:rPr>
              <a:t>RBAC system </a:t>
            </a:r>
          </a:p>
          <a:p>
            <a:pPr marL="397">
              <a:buClr>
                <a:srgbClr val="000000"/>
              </a:buClr>
              <a:defRPr/>
            </a:pPr>
            <a:r>
              <a:rPr lang="en-US" spc="-1" dirty="0">
                <a:solidFill>
                  <a:schemeClr val="tx1"/>
                </a:solidFill>
                <a:latin typeface="+mj-lt"/>
                <a:ea typeface="Arial"/>
                <a:cs typeface="Calibri" pitchFamily="34" charset="0"/>
              </a:rPr>
              <a:t>	- is a tuple &lt;U, O, OP, Roles, RPA, RUA, RH, </a:t>
            </a:r>
            <a:r>
              <a:rPr lang="en-US" spc="-1" dirty="0" err="1">
                <a:solidFill>
                  <a:schemeClr val="tx1"/>
                </a:solidFill>
                <a:latin typeface="+mj-lt"/>
                <a:ea typeface="Arial"/>
                <a:cs typeface="Calibri" pitchFamily="34" charset="0"/>
              </a:rPr>
              <a:t>checkAccess</a:t>
            </a:r>
            <a:r>
              <a:rPr lang="en-US" spc="-1" baseline="-25000" dirty="0" err="1">
                <a:solidFill>
                  <a:schemeClr val="tx1"/>
                </a:solidFill>
                <a:latin typeface="+mj-lt"/>
                <a:ea typeface="Arial"/>
                <a:cs typeface="Calibri" pitchFamily="34" charset="0"/>
              </a:rPr>
              <a:t>RBAC</a:t>
            </a:r>
            <a:r>
              <a:rPr lang="en-US" spc="-1" dirty="0">
                <a:solidFill>
                  <a:schemeClr val="tx1"/>
                </a:solidFill>
                <a:latin typeface="+mj-lt"/>
                <a:ea typeface="Arial"/>
                <a:cs typeface="Calibri" pitchFamily="34" charset="0"/>
              </a:rPr>
              <a:t>&gt;</a:t>
            </a:r>
          </a:p>
          <a:p>
            <a:pPr marL="139199" indent="-377780">
              <a:buClr>
                <a:srgbClr val="000000"/>
              </a:buClr>
              <a:buFont typeface="Wingdings" pitchFamily="2" charset="2"/>
              <a:buChar char="v"/>
              <a:defRPr/>
            </a:pPr>
            <a:endParaRPr lang="en-US" sz="1000" spc="-1" dirty="0">
              <a:solidFill>
                <a:schemeClr val="tx1"/>
              </a:solidFill>
              <a:latin typeface="+mj-lt"/>
              <a:cs typeface="Calibri" pitchFamily="34" charset="0"/>
            </a:endParaRPr>
          </a:p>
          <a:p>
            <a:pPr marL="139199" indent="-377780">
              <a:buClr>
                <a:srgbClr val="000000"/>
              </a:buClr>
              <a:buFont typeface="Wingdings" pitchFamily="2" charset="2"/>
              <a:buChar char="v"/>
              <a:defRPr/>
            </a:pPr>
            <a:r>
              <a:rPr lang="en-US" spc="-1" dirty="0">
                <a:solidFill>
                  <a:schemeClr val="tx1"/>
                </a:solidFill>
                <a:latin typeface="+mj-lt"/>
                <a:cs typeface="Calibri" pitchFamily="34" charset="0"/>
              </a:rPr>
              <a:t>Roles is </a:t>
            </a:r>
            <a:r>
              <a:rPr lang="en-US" altLang="en-US" dirty="0">
                <a:solidFill>
                  <a:srgbClr val="000000"/>
                </a:solidFill>
                <a:cs typeface="Calibri" panose="020F0502020204030204" pitchFamily="34" charset="0"/>
              </a:rPr>
              <a:t>finite set of roles </a:t>
            </a:r>
          </a:p>
          <a:p>
            <a:pPr marL="139199" indent="-377780">
              <a:buClr>
                <a:srgbClr val="000000"/>
              </a:buClr>
              <a:buFont typeface="Wingdings" pitchFamily="2" charset="2"/>
              <a:buChar char="v"/>
              <a:defRPr/>
            </a:pPr>
            <a:r>
              <a:rPr lang="en-US" spc="-1" dirty="0">
                <a:solidFill>
                  <a:schemeClr val="tx1"/>
                </a:solidFill>
                <a:cs typeface="Calibri" pitchFamily="34" charset="0"/>
              </a:rPr>
              <a:t>RH is the role hierarchy relation </a:t>
            </a:r>
            <a:r>
              <a:rPr lang="en-US" dirty="0">
                <a:solidFill>
                  <a:schemeClr val="tx1"/>
                </a:solidFill>
              </a:rPr>
              <a:t>[</a:t>
            </a:r>
            <a:r>
              <a:rPr lang="en-US" sz="2000" dirty="0">
                <a:solidFill>
                  <a:schemeClr val="tx1"/>
                </a:solidFill>
              </a:rPr>
              <a:t>RH’: reflexive transitive closure of RH</a:t>
            </a:r>
            <a:r>
              <a:rPr lang="en-US" dirty="0">
                <a:solidFill>
                  <a:schemeClr val="tx1"/>
                </a:solidFill>
              </a:rPr>
              <a:t>]</a:t>
            </a:r>
            <a:endParaRPr lang="en-US" spc="-1" dirty="0">
              <a:solidFill>
                <a:schemeClr val="tx1"/>
              </a:solidFill>
              <a:latin typeface="+mj-lt"/>
              <a:cs typeface="Calibri" pitchFamily="34" charset="0"/>
            </a:endParaRPr>
          </a:p>
          <a:p>
            <a:pPr marL="139199" indent="-377780">
              <a:buClr>
                <a:srgbClr val="000000"/>
              </a:buClr>
              <a:buFont typeface="Wingdings" pitchFamily="2" charset="2"/>
              <a:buChar char="v"/>
              <a:defRPr/>
            </a:pPr>
            <a:r>
              <a:rPr lang="en-US" spc="-1" dirty="0">
                <a:solidFill>
                  <a:schemeClr val="tx1"/>
                </a:solidFill>
                <a:latin typeface="+mj-lt"/>
                <a:cs typeface="Calibri" pitchFamily="34" charset="0"/>
              </a:rPr>
              <a:t>RPA : Role Permission Assignment </a:t>
            </a:r>
          </a:p>
          <a:p>
            <a:pPr marL="139199" indent="-377780">
              <a:buClr>
                <a:srgbClr val="000000"/>
              </a:buClr>
              <a:buFont typeface="Wingdings" pitchFamily="2" charset="2"/>
              <a:buChar char="v"/>
              <a:defRPr/>
            </a:pPr>
            <a:r>
              <a:rPr lang="en-US" spc="-1" dirty="0">
                <a:solidFill>
                  <a:schemeClr val="tx1"/>
                </a:solidFill>
                <a:latin typeface="+mj-lt"/>
                <a:cs typeface="Calibri" pitchFamily="34" charset="0"/>
              </a:rPr>
              <a:t>RUA: Role User Assignment</a:t>
            </a:r>
          </a:p>
          <a:p>
            <a:pPr marL="139199" indent="-377780">
              <a:buClr>
                <a:srgbClr val="000000"/>
              </a:buClr>
              <a:buFont typeface="Wingdings" pitchFamily="2" charset="2"/>
              <a:buChar char="v"/>
              <a:defRPr/>
            </a:pPr>
            <a:r>
              <a:rPr lang="en-US" spc="-1" dirty="0">
                <a:solidFill>
                  <a:schemeClr val="tx1"/>
                </a:solidFill>
                <a:latin typeface="+mj-lt"/>
                <a:cs typeface="Calibri" pitchFamily="34" charset="0"/>
              </a:rPr>
              <a:t>Permission is an object-operation pair</a:t>
            </a:r>
          </a:p>
          <a:p>
            <a:pPr marL="139199" indent="-377780">
              <a:buClr>
                <a:srgbClr val="000000"/>
              </a:buClr>
              <a:buFont typeface="Wingdings" pitchFamily="2" charset="2"/>
              <a:buChar char="v"/>
              <a:defRPr/>
            </a:pPr>
            <a:r>
              <a:rPr lang="en-US" dirty="0" err="1">
                <a:solidFill>
                  <a:schemeClr val="tx1"/>
                </a:solidFill>
                <a:latin typeface="+mj-lt"/>
              </a:rPr>
              <a:t>authPerm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(r) = {p ∈ RPA(r’)|(r, r’) ∈ RH’}, where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r,r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’ </a:t>
            </a:r>
            <a:r>
              <a:rPr lang="en-US" dirty="0">
                <a:solidFill>
                  <a:schemeClr val="tx1"/>
                </a:solidFill>
              </a:rPr>
              <a:t>∈ Roles 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</a:t>
            </a:r>
          </a:p>
          <a:p>
            <a:pPr marL="139199" indent="-377780">
              <a:buClr>
                <a:srgbClr val="000000"/>
              </a:buClr>
              <a:buFont typeface="Wingdings" pitchFamily="2" charset="2"/>
              <a:buChar char="v"/>
              <a:defRPr/>
            </a:pPr>
            <a:r>
              <a:rPr lang="en-US" dirty="0" err="1">
                <a:solidFill>
                  <a:schemeClr val="tx1"/>
                </a:solidFill>
                <a:latin typeface="+mj-lt"/>
              </a:rPr>
              <a:t>authUser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(r) = {u ∈ RUA(r’)|(r’, r) ∈ RH’}</a:t>
            </a:r>
            <a:r>
              <a:rPr lang="en-US" dirty="0">
                <a:solidFill>
                  <a:schemeClr val="tx1"/>
                </a:solidFill>
              </a:rPr>
              <a:t> where </a:t>
            </a:r>
            <a:r>
              <a:rPr lang="en-US" dirty="0" err="1">
                <a:solidFill>
                  <a:schemeClr val="tx1"/>
                </a:solidFill>
              </a:rPr>
              <a:t>r,r</a:t>
            </a:r>
            <a:r>
              <a:rPr lang="en-US" dirty="0">
                <a:solidFill>
                  <a:schemeClr val="tx1"/>
                </a:solidFill>
              </a:rPr>
              <a:t>’ ∈ Roles</a:t>
            </a:r>
            <a:endParaRPr lang="en-US" spc="-1" dirty="0">
              <a:solidFill>
                <a:schemeClr val="tx1"/>
              </a:solidFill>
              <a:latin typeface="+mj-lt"/>
              <a:cs typeface="Calibri" pitchFamily="34" charset="0"/>
            </a:endParaRPr>
          </a:p>
          <a:p>
            <a:pPr marL="139199" indent="-377780" algn="just">
              <a:buClr>
                <a:srgbClr val="000000"/>
              </a:buClr>
              <a:buFont typeface="Wingdings" pitchFamily="2" charset="2"/>
              <a:buChar char="v"/>
              <a:defRPr/>
            </a:pPr>
            <a:endParaRPr lang="en-US" dirty="0">
              <a:solidFill>
                <a:schemeClr val="tx1"/>
              </a:solidFill>
              <a:latin typeface="+mj-lt"/>
            </a:endParaRPr>
          </a:p>
          <a:p>
            <a:pPr marL="139199" indent="-377780" algn="just">
              <a:buClr>
                <a:srgbClr val="000000"/>
              </a:buClr>
              <a:buFont typeface="Wingdings" pitchFamily="2" charset="2"/>
              <a:buChar char="v"/>
              <a:defRPr/>
            </a:pPr>
            <a:r>
              <a:rPr lang="en-US" dirty="0" err="1">
                <a:solidFill>
                  <a:schemeClr val="tx1"/>
                </a:solidFill>
                <a:latin typeface="+mj-lt"/>
              </a:rPr>
              <a:t>checkAccess</a:t>
            </a:r>
            <a:r>
              <a:rPr lang="en-US" baseline="-25000" dirty="0" err="1">
                <a:solidFill>
                  <a:schemeClr val="tx1"/>
                </a:solidFill>
                <a:latin typeface="+mj-lt"/>
              </a:rPr>
              <a:t>RBAC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(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u:U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, o:O,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op:OP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) ≡ ∃r ∈ Roles.(u ∈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authUser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(r)   </a:t>
            </a:r>
          </a:p>
          <a:p>
            <a:pPr algn="just">
              <a:buClr>
                <a:srgbClr val="000000"/>
              </a:buClr>
              <a:defRPr/>
            </a:pPr>
            <a:r>
              <a:rPr lang="en-US" dirty="0">
                <a:solidFill>
                  <a:schemeClr val="tx1"/>
                </a:solidFill>
                <a:latin typeface="+mj-lt"/>
              </a:rPr>
              <a:t>    ∧ p ∈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authPerm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(r) ∧ (o, op) = (obj(p), ops(p)) </a:t>
            </a:r>
          </a:p>
          <a:p>
            <a:pPr marL="378177" indent="-377780">
              <a:buClr>
                <a:srgbClr val="000000"/>
              </a:buClr>
              <a:defRPr/>
            </a:pPr>
            <a:endParaRPr lang="en-US" sz="2315" b="1" i="1" u="sng" spc="-1" dirty="0">
              <a:solidFill>
                <a:schemeClr val="tx1"/>
              </a:solidFill>
              <a:latin typeface="+mj-lt"/>
              <a:ea typeface="Arial"/>
              <a:cs typeface="Calibri" pitchFamily="34" charset="0"/>
            </a:endParaRPr>
          </a:p>
          <a:p>
            <a:pPr>
              <a:defRPr/>
            </a:pPr>
            <a:endParaRPr lang="en-US" sz="2205" spc="-1" dirty="0">
              <a:solidFill>
                <a:schemeClr val="tx1"/>
              </a:solidFill>
              <a:latin typeface="+mj-lt"/>
              <a:cs typeface="Calibri" pitchFamily="34" charset="0"/>
            </a:endParaRPr>
          </a:p>
          <a:p>
            <a:pPr>
              <a:defRPr/>
            </a:pPr>
            <a:endParaRPr lang="en-US" sz="2315" spc="-1" dirty="0">
              <a:solidFill>
                <a:schemeClr val="tx1"/>
              </a:solidFill>
              <a:latin typeface="+mj-lt"/>
              <a:cs typeface="Calibri" pitchFamily="34" charset="0"/>
            </a:endParaRPr>
          </a:p>
          <a:p>
            <a:pPr>
              <a:defRPr/>
            </a:pPr>
            <a:endParaRPr lang="en-US" sz="2315" spc="-1" dirty="0">
              <a:solidFill>
                <a:schemeClr val="tx1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06AD77-682D-413A-B1FE-928FA652BA2D}"/>
              </a:ext>
            </a:extLst>
          </p:cNvPr>
          <p:cNvSpPr>
            <a:spLocks noGrp="1"/>
          </p:cNvSpPr>
          <p:nvPr>
            <p:ph type="dt" idx="10"/>
          </p:nvPr>
        </p:nvSpPr>
        <p:spPr bwMode="auto">
          <a:xfrm>
            <a:off x="493799" y="6888163"/>
            <a:ext cx="2339975" cy="514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57200" rtl="0" eaLnBrk="1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defRPr sz="1400" kern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/>
              <a:t>@Shuvra Chakraborty</a:t>
            </a:r>
          </a:p>
        </p:txBody>
      </p:sp>
      <p:sp>
        <p:nvSpPr>
          <p:cNvPr id="5" name="TextShape 3">
            <a:extLst>
              <a:ext uri="{FF2B5EF4-FFF2-40B4-BE49-F238E27FC236}">
                <a16:creationId xmlns:a16="http://schemas.microsoft.com/office/drawing/2014/main" id="{DE816641-3C8F-4DF0-A556-5FB3B0E4D56B}"/>
              </a:ext>
            </a:extLst>
          </p:cNvPr>
          <p:cNvSpPr txBox="1"/>
          <p:nvPr/>
        </p:nvSpPr>
        <p:spPr>
          <a:xfrm>
            <a:off x="2401939" y="162132"/>
            <a:ext cx="5437410" cy="509137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sz="2866" b="1" spc="-1" dirty="0">
                <a:solidFill>
                  <a:srgbClr val="000000"/>
                </a:solidFill>
              </a:rPr>
              <a:t>Review: RBAC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F3D64D0-01D7-414D-920D-7999780A31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59"/>
    </mc:Choice>
    <mc:Fallback>
      <p:transition spd="slow" advTm="10759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3">
            <a:extLst>
              <a:ext uri="{FF2B5EF4-FFF2-40B4-BE49-F238E27FC236}">
                <a16:creationId xmlns:a16="http://schemas.microsoft.com/office/drawing/2014/main" id="{8B48DC4C-778C-4E27-BBF9-E1EC07E74EE7}"/>
              </a:ext>
            </a:extLst>
          </p:cNvPr>
          <p:cNvSpPr/>
          <p:nvPr/>
        </p:nvSpPr>
        <p:spPr>
          <a:xfrm>
            <a:off x="567502" y="6246564"/>
            <a:ext cx="9109075" cy="4846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defRPr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EAS and RBAC system defined in example 1 and 2 are equivalent  ​​</a:t>
            </a:r>
            <a:endParaRPr lang="en-US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346316-D7B7-4D8F-95B0-55F8A04B21B1}"/>
              </a:ext>
            </a:extLst>
          </p:cNvPr>
          <p:cNvSpPr txBox="1"/>
          <p:nvPr/>
        </p:nvSpPr>
        <p:spPr>
          <a:xfrm>
            <a:off x="492095" y="991518"/>
            <a:ext cx="9092580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8177" indent="-377780">
              <a:buClr>
                <a:srgbClr val="000000"/>
              </a:buClr>
              <a:defRPr/>
            </a:pPr>
            <a:r>
              <a:rPr lang="en-US" sz="2800" b="1" i="1" u="sng" spc="-1" dirty="0">
                <a:solidFill>
                  <a:schemeClr val="tx1"/>
                </a:solidFill>
                <a:ea typeface="Arial"/>
                <a:cs typeface="Calibri" pitchFamily="34" charset="0"/>
              </a:rPr>
              <a:t>Example 2:</a:t>
            </a:r>
            <a:r>
              <a:rPr lang="en-US" sz="2800" b="1" i="1" spc="-1" dirty="0">
                <a:solidFill>
                  <a:schemeClr val="tx1"/>
                </a:solidFill>
                <a:ea typeface="Arial"/>
                <a:cs typeface="Calibri" pitchFamily="34" charset="0"/>
              </a:rPr>
              <a:t> </a:t>
            </a:r>
            <a:endParaRPr lang="en-US" sz="2800" b="1" spc="-1" dirty="0">
              <a:solidFill>
                <a:schemeClr val="tx1"/>
              </a:solidFill>
              <a:cs typeface="Calibri" pitchFamily="34" charset="0"/>
            </a:endParaRPr>
          </a:p>
          <a:p>
            <a:pPr marL="378177" indent="-377780">
              <a:buClr>
                <a:srgbClr val="000000"/>
              </a:buClr>
              <a:buFont typeface="Arial"/>
              <a:buChar char="•"/>
              <a:defRPr/>
            </a:pPr>
            <a:r>
              <a:rPr lang="en-US" sz="2300" spc="-1" dirty="0">
                <a:solidFill>
                  <a:schemeClr val="tx1"/>
                </a:solidFill>
                <a:ea typeface="Calibri"/>
                <a:cs typeface="Calibri" pitchFamily="34" charset="0"/>
              </a:rPr>
              <a:t>U = {John, Lina, Ray, Tom}, OP = {read, write}, O = {Obj1, Obj2}</a:t>
            </a:r>
          </a:p>
          <a:p>
            <a:pPr marL="378177" indent="-377780">
              <a:buClr>
                <a:srgbClr val="000000"/>
              </a:buClr>
              <a:defRPr/>
            </a:pPr>
            <a:r>
              <a:rPr lang="en-US" sz="2300" spc="-1" dirty="0">
                <a:solidFill>
                  <a:schemeClr val="tx1"/>
                </a:solidFill>
                <a:ea typeface="Arial"/>
                <a:cs typeface="Calibri" pitchFamily="34" charset="0"/>
              </a:rPr>
              <a:t>	[same as Example 1]</a:t>
            </a:r>
            <a:endParaRPr lang="en-US" sz="2300" spc="-1" dirty="0">
              <a:solidFill>
                <a:schemeClr val="tx1"/>
              </a:solidFill>
              <a:cs typeface="Calibri" pitchFamily="34" charset="0"/>
            </a:endParaRPr>
          </a:p>
          <a:p>
            <a:pPr marL="378177" indent="-377780">
              <a:buClr>
                <a:srgbClr val="000000"/>
              </a:buClr>
              <a:buFont typeface="Arial"/>
              <a:buChar char="•"/>
              <a:defRPr/>
            </a:pPr>
            <a:r>
              <a:rPr lang="en-US" sz="2300" spc="-1" dirty="0">
                <a:solidFill>
                  <a:schemeClr val="tx1"/>
                </a:solidFill>
                <a:ea typeface="Arial"/>
                <a:cs typeface="Calibri" pitchFamily="34" charset="0"/>
              </a:rPr>
              <a:t>Roles = {R1, R2, R3}</a:t>
            </a:r>
            <a:endParaRPr lang="en-US" sz="2300" spc="-1" dirty="0">
              <a:solidFill>
                <a:schemeClr val="tx1"/>
              </a:solidFill>
              <a:cs typeface="Calibri" pitchFamily="34" charset="0"/>
            </a:endParaRPr>
          </a:p>
          <a:p>
            <a:pPr marL="378177" indent="-377780">
              <a:buClr>
                <a:srgbClr val="000000"/>
              </a:buClr>
              <a:buFont typeface="Arial"/>
              <a:buChar char="•"/>
              <a:defRPr/>
            </a:pPr>
            <a:r>
              <a:rPr lang="en-US" sz="2300" spc="-1" dirty="0">
                <a:solidFill>
                  <a:schemeClr val="tx1"/>
                </a:solidFill>
                <a:ea typeface="Arial"/>
                <a:cs typeface="Calibri" pitchFamily="34" charset="0"/>
              </a:rPr>
              <a:t>RPA(R1) = {(Obj1, write)}, RPA(R2) = {(Obj2, write)}, RPA(R3) = {(Obj1, read)}</a:t>
            </a:r>
            <a:endParaRPr lang="en-US" sz="2300" spc="-1" dirty="0">
              <a:solidFill>
                <a:schemeClr val="tx1"/>
              </a:solidFill>
              <a:cs typeface="Calibri" pitchFamily="34" charset="0"/>
            </a:endParaRPr>
          </a:p>
          <a:p>
            <a:pPr marL="378177" indent="-377780">
              <a:buClr>
                <a:srgbClr val="000000"/>
              </a:buClr>
              <a:buFont typeface="Arial"/>
              <a:buChar char="•"/>
              <a:defRPr/>
            </a:pPr>
            <a:r>
              <a:rPr lang="en-US" sz="2300" spc="-1" dirty="0">
                <a:solidFill>
                  <a:schemeClr val="tx1"/>
                </a:solidFill>
                <a:ea typeface="Arial"/>
                <a:cs typeface="Calibri" pitchFamily="34" charset="0"/>
              </a:rPr>
              <a:t>RUA(R1) = {John}, RUA(R2) = {Lina}, RPA(R3) = {Ray, Tom}</a:t>
            </a:r>
            <a:endParaRPr lang="en-US" sz="2300" spc="-1" dirty="0">
              <a:solidFill>
                <a:schemeClr val="tx1"/>
              </a:solidFill>
              <a:cs typeface="Calibri" pitchFamily="34" charset="0"/>
            </a:endParaRPr>
          </a:p>
          <a:p>
            <a:pPr marL="378177" indent="-377780">
              <a:buClr>
                <a:srgbClr val="000000"/>
              </a:buClr>
              <a:buFont typeface="Arial"/>
              <a:buChar char="•"/>
              <a:defRPr/>
            </a:pPr>
            <a:r>
              <a:rPr lang="en-US" sz="2300" spc="-1" dirty="0">
                <a:solidFill>
                  <a:schemeClr val="tx1"/>
                </a:solidFill>
                <a:ea typeface="Arial"/>
                <a:cs typeface="Calibri" pitchFamily="34" charset="0"/>
              </a:rPr>
              <a:t>RH={(R1,R2), (R1, R3)}   [R1 is a senior role than R2, R3]</a:t>
            </a:r>
            <a:endParaRPr lang="en-US" sz="2300" spc="-1" dirty="0">
              <a:solidFill>
                <a:schemeClr val="tx1"/>
              </a:solidFill>
              <a:cs typeface="Calibri" pitchFamily="34" charset="0"/>
            </a:endParaRP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FACE7B-57CB-4EFB-979D-1DB3C973AEE6}"/>
              </a:ext>
            </a:extLst>
          </p:cNvPr>
          <p:cNvSpPr>
            <a:spLocks noGrp="1"/>
          </p:cNvSpPr>
          <p:nvPr>
            <p:ph type="dt" idx="10"/>
          </p:nvPr>
        </p:nvSpPr>
        <p:spPr bwMode="auto">
          <a:xfrm>
            <a:off x="515835" y="6888163"/>
            <a:ext cx="2339975" cy="514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57200" rtl="0" eaLnBrk="1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defRPr sz="1400" kern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/>
              <a:t>@Shuvra Chakraborty</a:t>
            </a:r>
          </a:p>
        </p:txBody>
      </p:sp>
      <p:sp>
        <p:nvSpPr>
          <p:cNvPr id="8" name="TextShape 3">
            <a:extLst>
              <a:ext uri="{FF2B5EF4-FFF2-40B4-BE49-F238E27FC236}">
                <a16:creationId xmlns:a16="http://schemas.microsoft.com/office/drawing/2014/main" id="{0CBB6081-2173-419F-B0C5-695845DB955A}"/>
              </a:ext>
            </a:extLst>
          </p:cNvPr>
          <p:cNvSpPr txBox="1"/>
          <p:nvPr/>
        </p:nvSpPr>
        <p:spPr>
          <a:xfrm>
            <a:off x="2401939" y="162132"/>
            <a:ext cx="5437410" cy="509137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sz="2866" b="1" spc="-1" dirty="0">
                <a:solidFill>
                  <a:srgbClr val="000000"/>
                </a:solidFill>
              </a:rPr>
              <a:t>Review: RBAC 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29293D6-D24C-4D14-9B77-600F3055D2E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13240" y="1802880"/>
              <a:ext cx="7380360" cy="22428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29293D6-D24C-4D14-9B77-600F3055D2E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97400" y="1739520"/>
                <a:ext cx="7411680" cy="23695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C7CEC1B-6920-439F-9F4B-91B2A3640F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890"/>
    </mc:Choice>
    <mc:Fallback>
      <p:transition spd="slow" advTm="71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48221</TotalTime>
  <Words>2169</Words>
  <Application>Microsoft Office PowerPoint</Application>
  <PresentationFormat>Custom</PresentationFormat>
  <Paragraphs>385</Paragraphs>
  <Slides>20</Slides>
  <Notes>12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Noto Sans Symbols</vt:lpstr>
      <vt:lpstr>Times New Roman</vt:lpstr>
      <vt:lpstr>Wingdings</vt:lpstr>
      <vt:lpstr>16_Office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Having Fun</dc:creator>
  <cp:lastModifiedBy>Ravi Sandhu</cp:lastModifiedBy>
  <cp:revision>5915</cp:revision>
  <cp:lastPrinted>2020-04-08T02:02:13Z</cp:lastPrinted>
  <dcterms:created xsi:type="dcterms:W3CDTF">2015-03-02T15:01:59Z</dcterms:created>
  <dcterms:modified xsi:type="dcterms:W3CDTF">2020-04-14T20:30:35Z</dcterms:modified>
</cp:coreProperties>
</file>