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notesSlides/notesSlide1.xml" ContentType="application/vnd.openxmlformats-officedocument.presentationml.notesSlide+xml"/>
  <Override PartName="/ppt/ink/inkAction5.xml" ContentType="application/vnd.ms-office.inkAction+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Action6.xml" ContentType="application/vnd.ms-office.inkAction+xml"/>
  <Override PartName="/ppt/notesSlides/notesSlide4.xml" ContentType="application/vnd.openxmlformats-officedocument.presentationml.notesSlide+xml"/>
  <Override PartName="/ppt/ink/inkAction7.xml" ContentType="application/vnd.ms-office.inkAction+xml"/>
  <Override PartName="/ppt/notesSlides/notesSlide5.xml" ContentType="application/vnd.openxmlformats-officedocument.presentationml.notesSlide+xml"/>
  <Override PartName="/ppt/ink/inkAction8.xml" ContentType="application/vnd.ms-office.inkAction+xml"/>
  <Override PartName="/ppt/ink/inkAction9.xml" ContentType="application/vnd.ms-office.inkAction+xml"/>
  <Override PartName="/ppt/ink/inkAction10.xml" ContentType="application/vnd.ms-office.inkAction+xml"/>
  <Override PartName="/ppt/ink/inkAction11.xml" ContentType="application/vnd.ms-office.inkAction+xml"/>
  <Override PartName="/ppt/ink/inkAction12.xml" ContentType="application/vnd.ms-office.inkAction+xml"/>
  <Override PartName="/ppt/ink/inkAction13.xml" ContentType="application/vnd.ms-office.inkAction+xml"/>
  <Override PartName="/ppt/ink/inkAction14.xml" ContentType="application/vnd.ms-office.inkAction+xml"/>
  <Override PartName="/ppt/ink/ink1.xml" ContentType="application/inkml+xml"/>
  <Override PartName="/ppt/ink/inkAction15.xml" ContentType="application/vnd.ms-office.inkAction+xml"/>
  <Override PartName="/ppt/notesSlides/notesSlide6.xml" ContentType="application/vnd.openxmlformats-officedocument.presentationml.notesSlide+xml"/>
  <Override PartName="/ppt/ink/inkAction16.xml" ContentType="application/vnd.ms-office.inkAction+xml"/>
  <Override PartName="/ppt/ink/inkAction17.xml" ContentType="application/vnd.ms-office.inkAction+xml"/>
  <Override PartName="/ppt/ink/inkAction18.xml" ContentType="application/vnd.ms-office.inkAction+xml"/>
  <Override PartName="/ppt/ink/inkAction19.xml" ContentType="application/vnd.ms-office.inkAction+xml"/>
  <Override PartName="/ppt/ink/inkAction20.xml" ContentType="application/vnd.ms-office.inkAction+xml"/>
  <Override PartName="/ppt/notesSlides/notesSlide7.xml" ContentType="application/vnd.openxmlformats-officedocument.presentationml.notesSlide+xml"/>
  <Override PartName="/ppt/ink/inkAction21.xml" ContentType="application/vnd.ms-office.inkAction+xml"/>
  <Override PartName="/ppt/ink/inkAction22.xml" ContentType="application/vnd.ms-office.inkAction+xml"/>
  <Override PartName="/ppt/ink/inkAction23.xml" ContentType="application/vnd.ms-office.inkAction+xml"/>
  <Override PartName="/ppt/notesSlides/notesSlide8.xml" ContentType="application/vnd.openxmlformats-officedocument.presentationml.notesSlide+xml"/>
  <Override PartName="/ppt/ink/inkAction24.xml" ContentType="application/vnd.ms-office.inkAction+xml"/>
  <Override PartName="/ppt/ink/inkAction25.xml" ContentType="application/vnd.ms-office.inkAction+xml"/>
  <Override PartName="/ppt/ink/inkAction26.xml" ContentType="application/vnd.ms-office.inkAction+xml"/>
  <Override PartName="/ppt/ink/inkAction27.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4"/>
  </p:notesMasterIdLst>
  <p:handoutMasterIdLst>
    <p:handoutMasterId r:id="rId35"/>
  </p:handoutMasterIdLst>
  <p:sldIdLst>
    <p:sldId id="336" r:id="rId2"/>
    <p:sldId id="298" r:id="rId3"/>
    <p:sldId id="316" r:id="rId4"/>
    <p:sldId id="335" r:id="rId5"/>
    <p:sldId id="300" r:id="rId6"/>
    <p:sldId id="318" r:id="rId7"/>
    <p:sldId id="303" r:id="rId8"/>
    <p:sldId id="320" r:id="rId9"/>
    <p:sldId id="341" r:id="rId10"/>
    <p:sldId id="342" r:id="rId11"/>
    <p:sldId id="343" r:id="rId12"/>
    <p:sldId id="319" r:id="rId13"/>
    <p:sldId id="304" r:id="rId14"/>
    <p:sldId id="305" r:id="rId15"/>
    <p:sldId id="340" r:id="rId16"/>
    <p:sldId id="306" r:id="rId17"/>
    <p:sldId id="339" r:id="rId18"/>
    <p:sldId id="277" r:id="rId19"/>
    <p:sldId id="260" r:id="rId20"/>
    <p:sldId id="288" r:id="rId21"/>
    <p:sldId id="307" r:id="rId22"/>
    <p:sldId id="289" r:id="rId23"/>
    <p:sldId id="290" r:id="rId24"/>
    <p:sldId id="291" r:id="rId25"/>
    <p:sldId id="323" r:id="rId26"/>
    <p:sldId id="324" r:id="rId27"/>
    <p:sldId id="325" r:id="rId28"/>
    <p:sldId id="327" r:id="rId29"/>
    <p:sldId id="328" r:id="rId30"/>
    <p:sldId id="326" r:id="rId31"/>
    <p:sldId id="329" r:id="rId32"/>
    <p:sldId id="292" r:id="rId33"/>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orient="horz" pos="1067">
          <p15:clr>
            <a:srgbClr val="A4A3A4"/>
          </p15:clr>
        </p15:guide>
        <p15:guide id="3" orient="horz" pos="4032">
          <p15:clr>
            <a:srgbClr val="A4A3A4"/>
          </p15:clr>
        </p15:guide>
        <p15:guide id="4" orient="horz" pos="4247">
          <p15:clr>
            <a:srgbClr val="A4A3A4"/>
          </p15:clr>
        </p15:guide>
        <p15:guide id="5" pos="2881">
          <p15:clr>
            <a:srgbClr val="A4A3A4"/>
          </p15:clr>
        </p15:guide>
        <p15:guide id="6" pos="2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28E0"/>
    <a:srgbClr val="843ECA"/>
    <a:srgbClr val="A33BCD"/>
    <a:srgbClr val="0039A6"/>
    <a:srgbClr val="A0E6F6"/>
    <a:srgbClr val="4472C4"/>
    <a:srgbClr val="00236A"/>
    <a:srgbClr val="7828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61" autoAdjust="0"/>
    <p:restoredTop sz="95226" autoAdjust="0"/>
  </p:normalViewPr>
  <p:slideViewPr>
    <p:cSldViewPr snapToGrid="0" showGuides="1">
      <p:cViewPr varScale="1">
        <p:scale>
          <a:sx n="119" d="100"/>
          <a:sy n="119" d="100"/>
        </p:scale>
        <p:origin x="1398" y="114"/>
      </p:cViewPr>
      <p:guideLst>
        <p:guide orient="horz" pos="2161"/>
        <p:guide orient="horz" pos="1067"/>
        <p:guide orient="horz" pos="4032"/>
        <p:guide orient="horz" pos="4247"/>
        <p:guide pos="2881"/>
        <p:guide pos="28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119" cy="466433"/>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1"/>
            <a:ext cx="2982119" cy="466433"/>
          </a:xfrm>
          <a:prstGeom prst="rect">
            <a:avLst/>
          </a:prstGeom>
        </p:spPr>
        <p:txBody>
          <a:bodyPr vert="horz" lIns="92446" tIns="46223" rIns="92446" bIns="46223" rtlCol="0"/>
          <a:lstStyle>
            <a:lvl1pPr algn="r">
              <a:defRPr sz="1200"/>
            </a:lvl1pPr>
          </a:lstStyle>
          <a:p>
            <a:fld id="{43169C79-1AB2-AD4D-B5EB-2546258345A9}" type="datetimeFigureOut">
              <a:rPr lang="en-US" smtClean="0"/>
              <a:t>4/18/2020</a:t>
            </a:fld>
            <a:endParaRPr lang="en-US"/>
          </a:p>
        </p:txBody>
      </p:sp>
      <p:sp>
        <p:nvSpPr>
          <p:cNvPr id="4" name="Footer Placeholder 3"/>
          <p:cNvSpPr>
            <a:spLocks noGrp="1"/>
          </p:cNvSpPr>
          <p:nvPr>
            <p:ph type="ftr" sz="quarter" idx="2"/>
          </p:nvPr>
        </p:nvSpPr>
        <p:spPr>
          <a:xfrm>
            <a:off x="1" y="8829969"/>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9"/>
            <a:ext cx="2982119" cy="466433"/>
          </a:xfrm>
          <a:prstGeom prst="rect">
            <a:avLst/>
          </a:prstGeom>
        </p:spPr>
        <p:txBody>
          <a:bodyPr vert="horz" lIns="92446" tIns="46223" rIns="92446" bIns="46223" rtlCol="0" anchor="b"/>
          <a:lstStyle>
            <a:lvl1pPr algn="r">
              <a:defRPr sz="1200"/>
            </a:lvl1pPr>
          </a:lstStyle>
          <a:p>
            <a:fld id="{20A4D05E-103F-3941-84E8-38C0F93C3B7B}" type="slidenum">
              <a:rPr lang="en-US" smtClean="0"/>
              <a:t>‹#›</a:t>
            </a:fld>
            <a:endParaRPr lang="en-US"/>
          </a:p>
        </p:txBody>
      </p:sp>
    </p:spTree>
    <p:extLst>
      <p:ext uri="{BB962C8B-B14F-4D97-AF65-F5344CB8AC3E}">
        <p14:creationId xmlns:p14="http://schemas.microsoft.com/office/powerpoint/2010/main" val="94339803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2:09:48.17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1439 3943 0</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0:27:18.41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9214">
    <iact:property name="dataType"/>
    <iact:actionData xml:id="d0">
      <inkml:trace xmlns:inkml="http://www.w3.org/2003/InkML" xml:id="stk0" contextRef="#ctx0" brushRef="#br0">5669 6601 0,'22'0'285,"0"0"-277,23 0-1,-23 0 7,0 0-5,0 0-2,22 0 0,-22 0 16,23 0 59,-1 0-75,22-22 1,-21 22 0,-1 0-1,0 0 0,-44-22 1,22 22 105,1 0-106,21 0 0,22 0 69,23 0-69,-1 0 1,-43 0-1,-1 0 1,22 0-1,-43 0 1,-1 0-1,-44 0 204,-1 0-204,1 0 7,0 0-6,-22 0 15,0-22-15,-1 22-1,23 0 0,-22 0 1,-23 0 1,23 0-4,22 0 11,-89 0 89,89 0-98,0 0 2,-22 0-3,22 0 55,-1 0-55,-65 0 2,66 0-1,-23 0 1,23 0-1,0 0 61,0 0-61,0 0 1,0 0 52,0 0-52,-67 0-1,45 0 2,-23 0-2,23 0 0,22 0 97,-22 0-29,-45 0-66,0 0 0,-43 0-2,65 0 3,-44 0-2,67 0-1</inkml:trace>
    </iact:actionData>
  </iact:action>
  <iact:action type="add" startTime="108014">
    <iact:property name="dataType"/>
    <iact:actionData xml:id="d1">
      <inkml:trace xmlns:inkml="http://www.w3.org/2003/InkML" xml:id="stk1" contextRef="#ctx0" brushRef="#br0">15435 3434 0,'22'0'353,"0"0"-337,0 0 118,0 0-126,1 0 59,21 0-59,-22 0-1,0 0 9,0 0 178,111 0-186,66 44-1,-66-44 1,22 0-1,-22 0 2,-44 22-3,-45-22 1,-22 0 1,0 0 1,0 0-2,67 0 37,0 0-36,-1 22-1,23-22 1,0 0-1,-23 0 1,-21 0-1,-23 0 1,0 0-1,-22 0 1,1 0-1,-1 0 38,22 0-38,45 0 2,-23 0-2,0 0 0,67 22 0,-44-22 1,22 23 0,-23-23-1,-44 0 1,1 0-1,-23 0 1,0 0-1,0 0 1,0 0-1,23 0 0,-23 0 1,0 0-1,22 0 1,0 0-1,23 0 1,-1-23-1,1 23 1,-1 0-1,-21 0 1,21 0 0,-22-22-1,1 22 0,-1 0 1,0 0-1,23 0 1,-45 0 7,0 0 0,0 0-8,22 0 1,45 0-1,44 0 1,-23 0 1,1 0-1,88-22-2,-88-22 2,88 22-2,-88 22 3,-22-22-2,-45-1 0,0 23 0,1 0 76,21 0-75,1 0-1,-1 0 0,67 0 2,-89 0-3,45 0 2,-45 0 0,0 0-1,1-22 0,-45 0 8,22 22 555,44 0-562,45 0 0,-23 44 0,1-21-2,-23-23 2,-43 0 0</inkml:trace>
    </iact:actionData>
  </iact:action>
  <iact:action type="add" startTime="155146">
    <iact:property name="dataType"/>
    <iact:actionData xml:id="d2">
      <inkml:trace xmlns:inkml="http://www.w3.org/2003/InkML" xml:id="stk2" contextRef="#ctx0" brushRef="#br0">17849 9680 0,'22'0'209,"0"0"-119,0 0-67,0 0 97,0 0-113,0 0 1,-22 22 0,23-22 74,-1 23-68,22-23-6,-22 0 0,-22 22 217,22-22-218,-22 22 38,22-22-37,-22 22 66,0 0-66,23-22 0,-23 22 0,22-22-2,-22 23 87,22-23-81,-22 22 108,0 0-112,22 0 97,-22 0-90,22-22 1,-22 22-8,0 0 44,0 1-38,22-1-7,0-22 1,-22 22 52,23 0-53,-1 0 1,0 0 0,-22 0-1,22-22 128,0 0-127,0 45-1,0-45 8,1 0 60,-1 44-60,0-44-5,22 44-4,-22-44 2,1 0-1,-23 23 1,22-1-2</inkml:trace>
    </iact:actionData>
  </iact:action>
  <iact:action type="add" startTime="186608">
    <iact:property name="dataType"/>
    <iact:actionData xml:id="d3">
      <inkml:trace xmlns:inkml="http://www.w3.org/2003/InkML" xml:id="stk3" contextRef="#ctx0" brushRef="#br0">19288 6380 0,'0'22'180,"0"0"-165,0 0 0,0 0 29,0 1-20,-22-23-2,22 22-15,0 0 15,0 0 9,0 0-24,0 0 23,-22-22-15,22 22-7,-22 1 7,22-1-8,-23 0 121,23 0-121,0 0 9,0 0 223,-22-22-231</inkml:trace>
    </iact:actionData>
  </iact:action>
  <iact:action type="add" startTime="189338">
    <iact:property name="dataType"/>
    <iact:actionData xml:id="d4">
      <inkml:trace xmlns:inkml="http://www.w3.org/2003/InkML" xml:id="stk4" contextRef="#ctx0" brushRef="#br0">22521 6690 0,'0'22'285,"22"-22"-278,-22 22 2,0 0 12,0 1 1,22-23-6,-22 22-1,23 0-7,-23 0-1,0 0 30,0 0-22,0 0-7,22-22-1,-22 23 1,0-1 7,0 0-7,0 0-1,0 0 8,0 0 0,0 0-8,0 1 1,0-1 7,22-22 0,-22 22-8,0 0 1,0 0 14,0 0-14,0 1 7,0-1-8,0 0 16,0 0 7,0 0-22,0 0-1,0 0 0,0 23 8,0-23 54,0 44-62,0-21 0,0-1 0,0-22 1,0 0 0,0 0-1,0 1 1,0-1 21,0 0-14,0 0 1,0 0-8,0 0 5,0 0 10,0 1-8,0-1-8,0 0 2,0 0 6,0 0 59,0 23-66,0-23-1,0 0 1,0 44 52,0-21-53,0-1 1,0 0-1,0 0 1,0 23-1,0-45 91,0 0-90,0 23-1,0-23 0,0 44 1,0-44 0,0 0 0,0 1-2,0-1 92,0 22-91,0 0 1,0-21-1,0-1 1,0 44-1,0-22 1,0-21 7</inkml:trace>
    </iact:actionData>
  </iact:action>
  <iact:action type="add" startTime="199869">
    <iact:property name="dataType"/>
    <iact:actionData xml:id="d5">
      <inkml:trace xmlns:inkml="http://www.w3.org/2003/InkML" xml:id="stk5" contextRef="#ctx0" brushRef="#br0">13087 8551 0,'23'22'291,"-1"-22"-260,0 0-24,0 0 9,0 0-10,22 0 9,-21 0 1,-1 0 36,22 0-45,-22 0 1,0 0 0,0 0-1,1 0 1,-1 0 104,22 0-97,0 0-8,-21 0 1,21 0 0,-22 0-1,0 0 165,22 0-164,1 0-1,-1 0 1,0 0 0,-22 0-1,23 0 0,-23 0 113,22 0-111,0 0-2,-21 0 0,-1 0 0,0 0 1,22 0 104,-22 0-96,0 0 172,23 0-182,-1 22 2,-22-22-1,22 0 98</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1:58:59.33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9961">
    <iact:property name="dataType"/>
    <iact:actionData xml:id="d0">
      <inkml:trace xmlns:inkml="http://www.w3.org/2003/InkML" xml:id="stk0" contextRef="#ctx0" brushRef="#br0">21060 13889 0,'22'0'331,"0"0"-324,0 0 1,22 0 111,45 0-112,22-22 2,-23 0-3,67 22 3,-66-22-2,-45 22 0,-22 0 3,0 0-2</inkml:trace>
    </iact:actionData>
  </iact:action>
  <iact:action type="add" startTime="11754">
    <iact:property name="dataType"/>
    <iact:actionData xml:id="d1">
      <inkml:trace xmlns:inkml="http://www.w3.org/2003/InkML" xml:id="stk1" contextRef="#ctx0" brushRef="#br0">24160 13778 0,'-22'0'8,"88"0"134,1 0-135,21 0 1,1 0 0,-45-22-1,0 22 1,1 0 0</inkml:trace>
    </iact:actionData>
  </iact:action>
  <iact:action type="add" startTime="13659">
    <iact:property name="dataType"/>
    <iact:actionData xml:id="d2">
      <inkml:trace xmlns:inkml="http://www.w3.org/2003/InkML" xml:id="stk2" contextRef="#ctx0" brushRef="#br0">22366 15573 0,'44'0'210,"45"0"-200,44 0 1,-45 0-9,-21 0 7,-23 0 3,-22 0-4</inkml:trace>
    </iact:actionData>
  </iact:action>
  <iact:action type="add" startTime="17305">
    <iact:property name="dataType"/>
    <iact:actionData xml:id="d3">
      <inkml:trace xmlns:inkml="http://www.w3.org/2003/InkML" xml:id="stk3" contextRef="#ctx0" brushRef="#br0">22410 5737 0,'0'23'241,"0"21"-228,0-22 2,0 0-4,23 0 1,-23 0-2,0 1 0,0-1-1,0 0-8,0 0 7,0 22 6,0-21 4,0 21-6,0-22 4,0 0-6,0 0 0,0 45 4,0-45-2,0 22-3,0-22 2,0 0 6,0 1 49,0-1-51,0 0-5,0 0-1,0 0 1,-23 45 583,23-23-583,0 22-2,-22 23-1,22-45 1,0-21 0,-22-1 0,22 0 0</inkml:trace>
    </iact:actionData>
  </iact:action>
  <iact:action type="add" startTime="21302">
    <iact:property name="dataType"/>
    <iact:actionData xml:id="d4">
      <inkml:trace xmlns:inkml="http://www.w3.org/2003/InkML" xml:id="stk4" contextRef="#ctx0" brushRef="#br0">22078 3389 0,'0'45'390,"0"-1"-383,0-22 0,0 0 1,0 0-1,0 23 1,0-23-1,0 0 2,0 22-2,0 1 0,0-23 0,0 0 1,0 22-1,0 1 0,0-23 1,0 0 0,0 0-1,-22 0 2,22 22-2,0 1-1,0-1 2,-22 0 0,0 1-1,22-1 0,0 0 1,0 1 2,-22-1 3,22-22 2,0 0-8,0 0 1,-23 0-1,23 23 8,0-23 0,0 0-7,0 0 14</inkml:trace>
    </iact:actionData>
  </iact:action>
  <iact:action type="add" startTime="24077">
    <iact:property name="dataType"/>
    <iact:actionData xml:id="d5">
      <inkml:trace xmlns:inkml="http://www.w3.org/2003/InkML" xml:id="stk5" contextRef="#ctx0" brushRef="#br0">25090 3456 0,'0'22'149,"0"0"-141,0 22-1,0-21 0,0 21 1,-22 22 0,0-21 0,22-23-1,0 0 0,0 44 1,-23-66-1,23 23 0,-22 43 1,22-22 7,0-22-7,-22 23-1,0-23 1,22 0-1,0 0 1,0 0-1,0 1 1,0 21-1,0-22 0,0 0 1,-22 22 0,22 1-1,-22-1 1,22-22 0,0 22-2,-22 23 2,22-45-1,0 0 1,0 0 0,0 23-1,-23-23 2,23 0-3,0 0 9</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2:09:26.72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5219">
    <iact:property name="dataType"/>
    <iact:actionData xml:id="d0">
      <inkml:trace xmlns:inkml="http://www.w3.org/2003/InkML" xml:id="stk0" contextRef="#ctx0" brushRef="#br0">14261 3567 0,'22'0'142,"0"0"-136,45 0 2,-23 0 0,0 0-1,23 0 1,21 0 0,-43 0-1,21 0 1,-44 0-1,0 22 0,23-22 1,-23 0 105,0 0-106</inkml:trace>
    </iact:actionData>
  </iact:action>
  <iact:action type="add" startTime="7865">
    <iact:property name="dataType"/>
    <iact:actionData xml:id="d1">
      <inkml:trace xmlns:inkml="http://www.w3.org/2003/InkML" xml:id="stk1" contextRef="#ctx0" brushRef="#br0">21259 3500 0,'0'22'188,"0"0"-174,0 1 2,0-1-1,0 0-8,0 0 8,0 0 0,0 0 0,0 23 0,0-23 0,0 22-7,0-22 7,22-22-8,-22 22 1,0 1-1,0-1 9,0 22-2,0 22 1,0-21-7,0-23-1,0 0 1,0 22-1,0-21 1,0-1-1,0 0 1,0 22-1,0-22 8,0 0 0,0 1-8,0-1 18,0 0-12,0 0-5,0 0-1,0 0 8,0 0 8,0 1-8,0-1-8,0 0 1,0 22 7,0-22-1,0 1-5,0-1-2,0 0 8,0 0 0,0 0 37,0 0-44,0 0-1,0 23 1,0-23 6,0 44-6,0-43 0,0-1 6,0 0-5,0 0 5,0 0 1,0 0 0,0 0-7,0 1 52,0 21-45,0-22 0,0 0-7,0 0-1,0 0 1,0 23-2,0-23 10,0 0-7,0 0-2,0 23-1,0-1 3,0-22-3,0 0 2,0 0-1,0 23 1,0-23 0,0 0-1,0 0 31,0 0-16,0 0 9,0 0-24,0 1 30,0-1-7,0 0-7,0 0-16,0 0 8,0 0 0,0 1 0,0-1-8,0 0 8,0 22-7,0 0 7,0-21-7,0 21-2,0-22 11,0 22-9,0-21 6,0-1-7,0 0 0,0 0 1</inkml:trace>
    </iact:actionData>
  </iact:action>
  <iact:action type="add" startTime="11976">
    <iact:property name="dataType"/>
    <iact:actionData xml:id="d2">
      <inkml:trace xmlns:inkml="http://www.w3.org/2003/InkML" xml:id="stk2" contextRef="#ctx0" brushRef="#br0">17450 5848 0,'22'0'179,"0"-22"-171,23 22-1,-1-22 2,-22 22-3,22 0 2,1 0-1,-23 0 1,0 0-1,0-22 1,22 22-1,-22-22 1,1 22 59,-46 0 98,1 0-157,0 0 7,-44 0-8,21 0 1,-21 0 0,22 0-1,-45 0 0,1 0 1,21 0 0,-44 0-2,23 0 2,154 44 157,45 0-158,-67 0 1,23-21 1,-1-1-2,-44 0 2,45 0-2,-23-22 2,0 0-4,-22 0 2,1 0 8,-1 0 90,-22-22-97,22 22-1,-22-22 105,0 0 38</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2:09:26.72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5983">
    <iact:property name="dataType"/>
    <iact:actionData xml:id="d0">
      <inkml:trace xmlns:inkml="http://www.w3.org/2003/InkML" xml:id="stk0" contextRef="#ctx0" brushRef="#br0">5979 3699 0,'22'0'277,"0"0"-269,0 0 7,1 0 52,-1 0-59,0 0-1,0 0 1,0 0 7,0 0 69,0 0-77,1 0 322,21 0-322,0 0 1,-22 0 8,0 0 193</inkml:trace>
    </iact:actionData>
  </iact:action>
  <iact:action type="add" startTime="11346">
    <iact:property name="dataType"/>
    <iact:actionData xml:id="d1">
      <inkml:trace xmlns:inkml="http://www.w3.org/2003/InkML" xml:id="stk1" contextRef="#ctx0" brushRef="#br0">4761 7155 0,'22'0'247,"0"0"-239,0 0 0,23 0-1,-1 0 0,-22 0 2,0 0-2,23 0 1,-23 0 6,-44 0 263,-1 0-269,1 0 6,0 0-6,-22 0 1,0 0 5,21 0 1,1 0 29,67 0 91,-1 0-126,22 0-2,-21 0 2,-45-22-2,22 22 0</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2:09:26.72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8384">
    <iact:property name="dataType"/>
    <iact:actionData xml:id="d0">
      <inkml:trace xmlns:inkml="http://www.w3.org/2003/InkML" xml:id="stk0" contextRef="#ctx0" brushRef="#br0">7263 11098 0,'23'0'772,"21"0"-764,-22 0 0,0 0 8,0 0 290,0 0-299,1 22 1,-1-22-1,0 0 128,22 0-128,45 0 1,-23 0 0,1 0 0,21 0-1,-66 0 0</inkml:trace>
    </iact:actionData>
  </iact:action>
  <iact:action type="add" startTime="18165">
    <iact:property name="dataType"/>
    <iact:actionData xml:id="d1">
      <inkml:trace xmlns:inkml="http://www.w3.org/2003/InkML" xml:id="stk1" contextRef="#ctx0" brushRef="#br0">7219 13512 0,'22'0'1191,"0"0"-1160,23 0-16,-23 0-8,0 0 8,0 0 82,0 0-89,45 0 0,-23 0-1,0 0 0,-22 0 1,1 23-1,-1-23 429</inkml:trace>
    </iact:actionData>
  </iact:action>
  <iact:action type="add" startTime="38994">
    <iact:property name="dataType"/>
    <iact:actionData xml:id="d2">
      <inkml:trace xmlns:inkml="http://www.w3.org/2003/InkML" xml:id="stk2" contextRef="#ctx0" brushRef="#br0">12180 5737 0,'22'0'350,"22"0"-342,-22-22-1,0 22 2,23-22-3,-23 22 16,0 0 76,44 0-90,-21-22-1,-1 22 1,0 0 0,-22 0-1,0 0 7,1 0 639,-1 0-646,0 0 31,0 0-30,22 0-1,-22 0 1,1 0-1,-46 0 278,1 0-224,0 0-54,-22-22 2,22 22-3,-45 0 1,45 0 8,-22 0 60,22 0-67,0 0-1,-1-22 1,-21 22 0,-22 0-1,21 0 0,23 0 1,0 0-1,0 0 68,-67 0-67,23 0-1,0 0 1,21 0-1,1 0 1,66 0 300,45 0-302,-1 22 2,0-22 0,1 0-1,-1 0 1,-44 0-1,23 0 2,-23 0-2,0 0 0,0 0 53,0 0-45</inkml:trace>
    </iact:actionData>
  </iact:action>
  <iact:action type="add" startTime="43725">
    <iact:property name="dataType"/>
    <iact:actionData xml:id="d3">
      <inkml:trace xmlns:inkml="http://www.w3.org/2003/InkML" xml:id="stk3" contextRef="#ctx0" brushRef="#br0">8238 5184 0,'0'22'600,"44"-22"-593,-22 22 8,0-22 0,67 44 300,-45-22-308,67 1 1,-111-1 0,22-22-1,0 0 105,67 22-104,-23 22-1,1-22 2,-1 0-2,1 23 2,-23-23-2,0 0 2,-22 0-1,0-22 0,1 0 0,-1 0 2,0 22 5,22 0-8,0 1 2,1 21-2,21-22 2,23 22-2,-1 1 0,23-1 0,-45 0 0,23 1 0,-23-23 1,-21 0 0,21 0-1,-22-22 1,1 0 0</inkml:trace>
    </iact:actionData>
  </iact:action>
  <iact:action type="add" startTime="46904">
    <iact:property name="dataType"/>
    <iact:actionData xml:id="d4">
      <inkml:trace xmlns:inkml="http://www.w3.org/2003/InkML" xml:id="stk4" contextRef="#ctx0" brushRef="#br0">9699 7244 0,'0'22'339,"0"0"-333,-22 22 3,22-22-3,0 45 2,-22-23 0,0 0-1,0 1 0,22-1 1,-22 23 0,-1-23 0,23-22-1,-22 22-1,0 23 2,22-45 0,-22 22 0,0-22-1,22 23 0,-44 21 2,21-44-2,1 23 0,0-23 1,22 0-1,0 0 0,-22 0 1,0 0-1,22 23 1,-22-23 0,0 22-1,-23 23 1,23-23-1,0 0 1,0-22-1,0 67 0,-23-67 1,45 22-1,-44 1 1,22-23-1,22 0 2,-22 0 20,0 22-22,-23 45 0,1-23 2,-22 1-2,21-23 2,1 23-2,0-23 1,0 0 0,-1 1 1,23-23-2,22 0 1,-22-22-2,22 22 0,-22 0 16,0 0-15,0 0 1,-1 1 0,-21 43-1,0 23 2,22-45-2,-23 0 2,-43 45-2,21-23 1,1 23-1,22-45 2,-1 1-1,1-1 1,22-22-3,22 0 4,-22 0 74,0 23-77,-23 21 0,23-22 1,-22 1 1,44-23-1</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2:09:26.72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24524">
    <iact:property name="dataType"/>
    <iact:actionData xml:id="d0">
      <inkml:trace xmlns:inkml="http://www.w3.org/2003/InkML" xml:id="stk0" contextRef="#ctx0" brushRef="#br0">7994 3456 0,'44'0'231,"-21"0"-223,21 0-1,-22 0 0,0 0 0,22-22 1,1 22 780,21 0-780,-44 0-2,0 0 3</inkml:trace>
    </iact:actionData>
  </iact:action>
  <iact:action type="add" startTime="37250">
    <iact:property name="dataType"/>
    <iact:actionData xml:id="d1">
      <inkml:trace xmlns:inkml="http://www.w3.org/2003/InkML" xml:id="stk1" contextRef="#ctx0" brushRef="#br0">12755 5051 0,'-22'0'224,"0"0"-209,0 0-7,-22 0 7,-1 0-7,1 0-1,0 0 1,-1 0 0,1 0-1,-22 0 0,21 0 0,23 0 10,0 0 42,-44 0-52,-23 0 0,-22 0 2,45 0 1,22 0-5,22 0 2,-1 0 165,-21 0-165,0 0 1,-23 0 0,23 0 0</inkml:trace>
    </iact:actionData>
  </iact:action>
  <iact:action type="add" startTime="39410">
    <iact:property name="dataType"/>
    <iact:actionData xml:id="d2">
      <inkml:trace xmlns:inkml="http://www.w3.org/2003/InkML" xml:id="stk2" contextRef="#ctx0" brushRef="#br0">11825 5981 0,'45'0'196,"-1"22"-189,0 0 7,-22-22 1,23 0-7,-1 0 7,-22 0-7,0 0 6,0 0 61,0 0-60,1 0 0</inkml:trace>
    </iact:actionData>
  </iact:action>
  <iact:action type="add" startTime="41503">
    <iact:property name="dataType"/>
    <iact:actionData xml:id="d3">
      <inkml:trace xmlns:inkml="http://www.w3.org/2003/InkML" xml:id="stk3" contextRef="#ctx0" brushRef="#br0">7994 3965 0,'44'0'114,"-21"0"-103,21 0 0,0 22-10,0 23 6,1-45 4,43 44-1,-21 0-6,110 67 8,-133-67-1,45 23 3,-1 21-11,23-21 6,0 22-6,0-23 7,-1 23 3,67 88-10,-88-111 8,155 134 3,-156-67-3,45-23 2,-67-21-9,45-1-4,-22 23 8,-45-89 4,45 45 0,-23-1-6,-22-21-6,23 21 8,-45-66 6</inkml:trace>
    </iact:actionData>
  </iact:action>
  <iact:action type="add" startTime="43528">
    <iact:property name="dataType"/>
    <iact:actionData xml:id="d4">
      <inkml:trace xmlns:inkml="http://www.w3.org/2003/InkML" xml:id="stk4" contextRef="#ctx0" brushRef="#br0">9965 7111 0,'0'22'127,"0"0"-117,0 22 3,0-21-5,0-1 1,-22 22 0,0 22 2,0 23-10,-1-45 8,-21 45 2,-22 132 2,21-88 1,-21 67 1,0-23 5,43-88-19,-43 43 10,66-65 4,-44 132-11,-1-132 3,1 43 7,0-21-11,22 0 8,-23-23 2,-43 67-10,66-89-3,-23 45 9,-21-23 3,22 23 0,-1-23-9,23-21 7,0-23-7,0 22 5,22-22 5,-22 1-10,22-1 7,-22 0 3,22 0-2,-22 0-8,-1 22 4,-21 45 5,22-45-9,-22 67 7,-45 44 1,1-22-8,-112 111 8,89-111 2,89-133-3,22 22-6,-22 0 57,-44 44-52,44-21-1,-23-1 3,23 0-2,0-22-6</inkml:trace>
    </iact:actionData>
  </iact:action>
  <iact:action type="add" startTime="48485">
    <iact:property name="dataType"/>
    <iact:actionData xml:id="d5">
      <inkml:trace xmlns:inkml="http://www.w3.org/2003/InkML" xml:id="stk5" contextRef="#ctx0" brushRef="#br0">12445 9370 0,'111'0'150,"44"-22"-143,-89 22 1,23-22-1,66 22 2,-66-22-3,66 0 2,-67 22-1,45-23 2,-66 23-1,-23 0 0,-22 0-3,0 0 3,22 0 45,-21 0-46,21 0 0,0 0 2,0 0-3,1 0 3,-23 0-3,0 0 84,22 0-81,45 0-2,44 0 0,-23 0 0,23 0 1,-66 23 0,-89-23 135,-1 22-137,-21 0 3,0 0-3,-23-22 2,23 22-1,0-22 2,0 0-3,-23 22 4,1-22-4,-1 0 1,1 0 1,-1 0-1,1 0 0,0 0 1,-67-22 1,44 22-3,-22-22 2,-22 22-1,1-44 1,43 44-1,-22-22 1,45 22-1,-23 0 0,45 0 1,0 0 59,-23 0-58,-21 0 0,21-23-4,-21 23 3,21 0-1,1-22 1,-1 22-1,-21 0 0,21 0 2,1 0-3,-45 0 2,45 0-1,-1 0 2,89 22 142,45 1-145,-1 21 1,23-22 0,0-22 1,-45 0 0,22 22-1,-44-22 0,23 0 1,-23 0 44,133 0-44,-44 22-1,66-22 1,-44 0-1,-23 0 2,23 0-3,-66 0 2,-23 0-1,-22 0 8,0 0 38,0 0-46,23 0 2,21 0-3,-22 0 2,45 0-1,-23 0 2,23-22-3,-45 22 2,-22 0 1</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2:09:26.72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0428">
    <iact:property name="dataType"/>
    <iact:actionData xml:id="d0">
      <inkml:trace xmlns:inkml="http://www.w3.org/2003/InkML" xml:id="stk0" contextRef="#ctx0" brushRef="#br0">6068 10943 0,'22'0'330,"22"0"-225,-22 0 75,0 0-30,45 0-142,-45 0-1,0 0 2,0 0-3,-22-22 1,22 22 83,0 0-82,1 0 0,-1 0-1,0 0 8,0 0-7,0 0 247,0 0-248,-44 0 332,0 0-324,0 0-1,0 0-6,0 0 51,22-22-50,-23 22 59,1 0-62,0 0 121,0 0-119,0 0 0,0 0 216,0 0-103,-1 0-107,1 0-6,0 0 0,44 0 134,0 0-134,23 0 0,-1 0 2,0 22 369,1 22-371,21 0 0,-22 1 2,1-45 0,-45 22 127,0 0-130,0 0 0</inkml:trace>
    </iact:actionData>
  </iact:action>
  <iact:action type="add" startTime="15732">
    <iact:property name="dataType"/>
    <iact:actionData xml:id="d1">
      <inkml:trace xmlns:inkml="http://www.w3.org/2003/InkML" xml:id="stk1" contextRef="#ctx0" brushRef="#br0">7640 10921 0,'22'0'719,"0"0"-696,0 0 51,0 0-59,1 0 339,21 0-341,-22 0-11,22 0 10,-22 22 3,1-22-11,21 0 69,-22 0-58,67 0 0,-67 0-14,0 0 14,0 0 0,22 0 1,-66 0 396,0 0-398,0 0 20,-45 0-21,45 0 2,-22 0-14,22 0 33,0 0-18,0 0-1,-1 0 52,-43 0 7,44 0-62,0 0 1,66 0 330,0 0-329,1 0-12,-23 22 13</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2:09:26.72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35472">
    <iact:property name="dataType"/>
    <iact:actionData xml:id="d0">
      <inkml:trace xmlns:inkml="http://www.w3.org/2003/InkML" xml:id="stk0" contextRef="#ctx0" brushRef="#br0">12379 11297 0,'22'0'337,"0"0"-321,0 0 51,0 0-59,1 0-2,-1 0 2,22 0 0,-22 0-1,0 0 8,0 0-8,1 0 1,-1 0 7,0 0 0,0 0-7,0 0 7,0 0-8,0 0 0,1 0 9,21 0-8,0 0-2,0 0 2,1 0 0,-1 0-1,-22 0 1,22 0-1,-21 0 1,-1 0-1,0 0 9,22 0 96,-22 0-105,67 0 1,-23 0 0,-44 0-1,23 22 0,-23-22 0,-44 0 316,-23 0-316,1 0 1,0 0 8,22 0-10,0 0 2,-1 0-1,-21 0 1,22 0 7,0 0-7,0 0-1,0 0 60,-1 23-59,1-23 0,-22 0 0,22 0-1,-22 0 8,21 0 30,1 0-38,-22 0 2,22 0-3,-22 0 2,-1 0-1,1 0 1,22 0-1,0 0 1</inkml:trace>
    </iact:actionData>
  </iact:action>
  <iact:action type="add" startTime="40662">
    <iact:property name="dataType"/>
    <iact:actionData xml:id="d1">
      <inkml:trace xmlns:inkml="http://www.w3.org/2003/InkML" xml:id="stk1" contextRef="#ctx0" brushRef="#br0">4739 6756 0,'22'0'150,"0"0"-135,22 0 0,23 0-8,-1 0 1,45 0-1,-22 0 1,-1 0-1,-21 0 1,-1 0-1,1 0 1,-23 0-1,0 0 1,0 0-1,23 0 1,-1 0-1,23 0 1,-23 0 0,45 0 6,-45 0-12,23 0 5,-23 0-1,45 0 3,-44 0-3,-1 0 2,0 0-1,1 0 1,-23 0-1,-22 0 1,23 0 7,-23 0 0,44 0-7,-21 0-1,21 0 1,0 0-1,23 0 1,66 23-1,-22-1 0,0 0 1,-45 0-1,45-22 0,-22 22 2,-67 0-2,-22-22 8,0 0-7,1 0 8,-1 0-10,22 0 2,22 0-1,23 0 0,0 0 1,43 0-1,1 0 1,0 0 0,67 0-1,-178 0 0,0 0 1,0 0 51,0 0-42,-22 22 102,0 1-112,0-1 8,0 0-7,22 0-1,-22 0 1,0 0 66,22 0-66,-22 1 0,23-1-1,21 22 2,-44-22 4,22 0-5,-22 1 0,22-23 52,0 22-53,0 22 1,23-22-1,-1 45 2,-22-67-3,22 44 2,-44-22 37,23 44-38,-1 23 1,22-45-1,-44 1 1,22-23 0,0 0-2,-22 0 2,0 0 37,0 23-37,22-1-1,1 22 2,-1 23-3,-22 22 2,44-23-1,-44-21 1,22-1-1,-22-44 0,0 23 1,22-1 0,-22-22 0,0 22-1,0 1 0,0 21 1,0 1-1,0-1 1,0 1-1,0-1 1,0 0-1,0-43 1,0 21 7,0-22 0,0 22-8,22 45 1,-22-23-1,0 23 0,0-23 2,0 1-2,0-23 1,0 1-1,0-1 0,0 0 1,0 0-1,0-21 1,23-1 7,-23 0-7,0 0-1,0 22 9,0 1-10,0 21 1,0 1 1,0 21-1,0 1 2,0 88-3,0-133 2,0-22 0,0 1 0,0 21-2,0-22 3,0 0-2,0 0 8,0 1-8,0-1 1,0 0-1,0 44 1,0-21-1,0 21 1,0 0-1,0 23 1,0 22-1,0-23 1,22 23-1,-22-22 0,0-1 1,0-21-1,0-1 2,0-44-2,0 23 0,0-1 1,0 0-1,0 1 1,0-1-1,0 0 1,0 45-1,0-67 1,-22 44-1,-1-21 1,23-1-1,-44 23 1,22-1-1,-22 23 1,-1-23-1,23-22 1,22 1-1,-22-23 0,0 0 39,0 0-31,-22 0-8,-23 23 1,-21-23-1,-45 44 0,-67-22 2,23 23-3,22-1 2,0-43 0,67-1-1,-23 0 0,0 22 1,0 0 0,45 1 0,0-45-2,-1 22 2,45 0 0,0-22-1,0 22 0,-23-22 1,-21 22-1,22 0 1,-23-22 0,-66 23-1,23-1 0,-1 0 1,0-22 0,-44 22-1,67-22 1,-1 22-1,-22-22 0,1 0 2,87 22-2,-21-22 1,-22 0-1,-1 0 0,1 23 0,-1-1 1,1-22 0,44 0-1,-22 22 1,21-22-1,1 0 2,-44 0-3,22 0 2,-45 0-1,-44 0 1,22 0-1,-44 0 1,45 0-1,-90-44 0,23 21 1,0-43 0,-44 44-1,176 22 0,23 0 10,0 0 12,-67 0-22,45 0 1,-22 0-1,-23 0 1,-22 0-1,-21 0 0,43 0 1,-22 0 0,67 0-1,-22 0 0,21 0 1,23 0 82,0-22-82,-22-45-1,-23 1 1,-21-23-1,-45-44 1,22 22-1,-44 1 1,44 21 0,1 1 1,-1-1-2,44 67-1,67 0 69,0-23-61,0-21-5,0-1-2,-22-21 0,22 21 1,0 1-1,0-1 1,0 23 0,0-22-2,0 21 2,0 23 0,0-22-1,0-23 0,0 45 1,0-44 0,0-1-1,0 23 2,0-45-3,0 1 2,0-23-1,22-44 1,-22 22-1,0-44 0,0 44 1,0 0 0,0 45 0,0-1-1,23-66 0,-1 66 0,0-44 1,0 45 0,22-45-1,-44 44 1,0-44-1,22 67 1,1-23-1,-1-44 1,0 67-1,-22 22 1,22-1-1,-22 1 1,22-22 0,0-1-2,-22 1 2,0 21 0,22-21 0,-22 44-1,0-23 0,23 1 1,-23 22 0,0 0-1,0 0 0,22-23 1,-22 23-1,0-44 1,0-1-1,0 1 1,0-23-1,0 45 1,0-22 0,0-1-1,0 1 0,0-1 1,0 1-1,0 21 0,22-65 2,0 65-2,-22 23 0,22 0 1,-22 0-1,0 0 1,0 0-1,0-1 8,22 1-5,-22 0 4,22 0-1,1-22-5,-1 22 0,22-23-1,-22-21 1,0 44-1,23-23 1,-23-21 0,44 22-1,-44-1 0,23 1 1,-23 44 36,22 0-28,-22 0-9,0 0 9,0 0-10,1 0 2,21 0 7,-22 0 1,22 0-2,1 0-6,-1 0-1,22 0 0,23 0 1,0 0 0,-1 0-1,1 0 1,66 0 0,-133 0-1,0 0 0,0 0 54,0 0-47,23 0-6,21 0-1,0 0 1,1 0-1,-23-22 1,0 22-1,-21 0 1,21 0-1,-22 0 16,0 0-16,0 0 1,45 0-1,43 0 1,-43 0-1,-1 0 1,45 0 0,-89 0-1</inkml:trace>
    </iact:actionData>
  </iact:action>
  <iact:action type="add" startTime="70123">
    <iact:property name="dataType"/>
    <iact:actionData xml:id="d2">
      <inkml:trace xmlns:inkml="http://www.w3.org/2003/InkML" xml:id="stk2" contextRef="#ctx0" brushRef="#br0">15147 14111 0,'22'0'232,"22"0"-225,1 0 1,21 0-1,1 0 1,21 0-1,-21 22 1,-1-22-1,-22 0 0,-22 0 1,1 0-1</inkml:trace>
    </iact:actionData>
  </iact:action>
  <iact:action type="add" startTime="72020">
    <iact:property name="dataType"/>
    <iact:actionData xml:id="d3">
      <inkml:trace xmlns:inkml="http://www.w3.org/2003/InkML" xml:id="stk3" contextRef="#ctx0" brushRef="#br0">23030 13291 0,'45'0'142,"-1"0"-134,0 0-1,-22 0 0,1 0 8,132-22 91,44 0-99,-22 22 1,67 0-1,-1-23 1,-154 1-1,-1 0 1,-43 0-1,-23 22 1</inkml:trace>
    </iact:actionData>
  </iact:action>
</iact:actions>
</file>

<file path=ppt/ink/inkAction1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2:27:39.39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8102">
    <iact:property name="dataType"/>
    <iact:actionData xml:id="d0">
      <inkml:trace xmlns:inkml="http://www.w3.org/2003/InkML" xml:id="stk0" contextRef="#ctx0" brushRef="#br0">11427 4785 0,'22'0'199,"0"0"-176,0 0 7,0 0-28,0 0-2,23 22 8,-23-22 4,0 0-4,0 0-1,0 0 0,22 22 2,1-22 0,-1 22 0,0-22-1,23 23 0,-23-23 0,-22 0 0,0 0 121,1 0-113,21 0-9,0 0 9,-22 0 5,23 22-17,-23-22 6,44 0-4,-44 0 0,0 0 275,23 0-271,43 0-4,1 0 3,-1 0-3,-21 0 2,-23 0-1,0 0 1,-21 0-1,-1 0 1,133 0 823,-45 22-822,-21-22-2,-23 22 5,-43-22-3,-1 0 82,22 0-83,89 0-1,-22 22 1,44-22-1,-22 22 1,-23-22-1,-43 0 1,-23 0 0,-22 0-1,0 0 113,67 0-112,-23 0 0,45 0 0,-22 0-1,-23 0 4,23 0-4,-1 0 1,-21 0-1,21 0 0,45 0 0,-22 22 0,66-22 2,-44 0-3,-45 0 4,-21 0-2,-23 0 0,-22 0-5,23 0 4,-23 0 6,22 0 10,-22 0-15,0-22 0,23 22 0,21 0 1,-22 0-3,1 0 2,-23 0-1,22 0-1,22-22 2,-43 22 0,-1 0 0,22-22-2,0 22 2,-22 0-1,1 0 0,21-22 1,0 22 7,-22 0-7,0 0 0</inkml:trace>
    </iact:actionData>
  </iact:action>
  <iact:action type="add" startTime="42495">
    <iact:property name="dataType"/>
    <iact:actionData xml:id="d1">
      <inkml:trace xmlns:inkml="http://www.w3.org/2003/InkML" xml:id="stk1" contextRef="#ctx0" brushRef="#br0">7728 7620 0,'45'0'532,"-1"0"-525,0 0 1,1 0-1,-1 0 2,0 0-3,0 0 1,-21 0 1,-1 0 0,22 0 6,-22 0 1,0 0 1,0 0-2,23 0-6,21 0-1,23 0 1,-1 0-1,67 0 1,-44 0 0,22-22-1,-44 22 1,21 0-1,-43 0 0,-45 0 1,0 0-1,0 0 53,22 0-45,23 0-7,-1 0-1,23 0 1,-1 0 0,-21 0-1,-45 0 8</inkml:trace>
    </iact:actionData>
  </iact:action>
  <iact:action type="add" startTime="53085">
    <iact:property name="dataType"/>
    <iact:actionData xml:id="d2">
      <inkml:trace xmlns:inkml="http://www.w3.org/2003/InkML" xml:id="stk2" contextRef="#ctx0" brushRef="#br0">14128 14000 0,'22'0'187,"23"0"-179,-1 22-1,-22-22 0,45 0 1,-23 0-1,22 0 1,-44 0-1,67 0 1,-45 0-1,23 0 0,-1 0 1,23 0 0,-1 0 0,1 0-2,44 0 3,-22 0-3,-23 0 3,45 0-2,-22 0 0,-45 0 0,23 0 1,-1 0-1,-21 0 1,-1 0 0,1 0-1,21 0 1,-44 0-1,23 0 1,-23 0-1,23 0 1,-23 0-1,44 0 0,-21 0 1,-1 0 0,23 0 0,22 0-1,-45 0 1,-22 0-1,45 0 0,44 0 1,-45 0-1,1 0 1,0 0-1,-1 0 1,1 0-1,-23 0 1,1 0-1,-1 0 0,-22 0 1,1 0-1,21 0 1,-22 0 0,45 0-1,-45 0 1,67 0 2,0 0-4,177 0 0,-133 0 2,88 0 0,-21 0-1,-67 0 0,22 0 0,0 0 1,-22 0 0,0 0-1,-44 0 1,-45 0-1,0 0 1,-21 0 3,-1-22-4,-22 22 1,0 0-2,1 0 1,-1 0-1,0-22 2,0 22-2,44 0 47,45 0-45,-44 0-1,43 0 1,45 0-1,22 0 0,-66 0 1,-22 0-1,110-45 1,-44 23-1,-66 22 1,-45-22-1,0-22 3,-22 44-5</inkml:trace>
    </iact:actionData>
  </iact:action>
  <iact:action type="add" startTime="58306">
    <iact:property name="dataType"/>
    <iact:actionData xml:id="d3">
      <inkml:trace xmlns:inkml="http://www.w3.org/2003/InkML" xml:id="stk3" contextRef="#ctx0" brushRef="#br0">13774 8528 0,'22'0'231,"0"0"-223,45 0-2,21-22 2,45 0 0,-44 22-1,88-22 1,-22 0 0,22 0-2,-22 0 3,-44 22-2,-45 0 0,-22 0 0,23 0 1,-45 0 0,0 0 7,0 0-7,23 0 0,43 0-2,67 0 2,0 0 0,22 0-1,45 0 0,-1 0 1,1 0 0,21 0-2,-88 0 3,23 0-1,-134 0-2,44 0 1,-43 0 2,-23 0-2,0 0 0,0 0 31,0 0-31,23 0 1,21 0-1,0 0 1,1 22-1,-1-22 1,-21 22 1,21 0-3,23 0 2,-23-22-1,-22 0 0,23 22 1,-23-22-1,0 0 0,-22 0 1,1 0 0,21 0-1,-22 0 1,0 0 8</inkml:trace>
    </iact:actionData>
  </iact:action>
</iact:actions>
</file>

<file path=ppt/ink/inkAction1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2:27:39.39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8656">
    <iact:property name="dataType"/>
    <iact:actionData xml:id="d0">
      <inkml:trace xmlns:inkml="http://www.w3.org/2003/InkML" xml:id="stk0" contextRef="#ctx0" brushRef="#br0">1949 5161 0,'22'0'135,"22"0"-119,0 0-1,-21 0-9,-1 0 2,0 0-1,0 0 1,0 0-1,0 0 1,23 0-1,-1 0 1,22 0 0,-21 0-1,21-22 0,-44 22 1,45 0-1,-23 0 2,22 0-3,-44 0 2,45 0-1,-45 0 1,22 0-1,23 0 2,-45 0-3,44 0 2,-21 0-1,21 0 1,-44 0-1,0 0 1,0 0 0,23 0 8,-23 0-3,22 0-5,23 0-1,-23 0 1,22 0-1,-21 0 1,-1 0-1,45 0 1,-23 0-1,-22 0 2,1 0-3,-1-22 2,-22 22-1,0 0 1,0 0 7,0 0-8,1 0 1,-1 0 0,22 0-1,-22 0 0,0 0 1,0 0-1,1 0 15,-1 0 2,0 0-16,0 0-2,67 0 2,-1 22-1,1-22 0,21 0 1,-43 0 0,-45 22-1,22-22 2,-22 0-2</inkml:trace>
    </iact:actionData>
  </iact:action>
  <iact:action type="add" startTime="51279">
    <iact:property name="dataType"/>
    <iact:actionData xml:id="d1">
      <inkml:trace xmlns:inkml="http://www.w3.org/2003/InkML" xml:id="stk1" contextRef="#ctx0" brushRef="#br0">4252 7975 0,'44'0'226,"0"0"-220,23 0 2,-1 22-1,1-22 2,-1 22-3,0-22 3,1 22-3,-1-22 10,1 0-15,-23 0 4,0 0 3,1 0 0,-23 0-1,0 0 1,0 0-1,0 0 1,0 0 0,1 0-1,-1 0 8</inkml:trace>
    </iact:actionData>
  </iact:action>
  <iact:action type="add" startTime="53260">
    <iact:property name="dataType"/>
    <iact:actionData xml:id="d2">
      <inkml:trace xmlns:inkml="http://www.w3.org/2003/InkML" xml:id="stk2" contextRef="#ctx0" brushRef="#br0">14837 7997 0,'88'0'217,"23"0"-210,22 0 0,0 0 2,44 0-3,45 0 2,43 0 0,-65 0-1,-1 0 0,22 0 1,-21 0 0,-90 0-1,-21 0 1,-23 0-1</inkml:trace>
    </iact:actionData>
  </iact:action>
  <iact:action type="add" startTime="64397">
    <iact:property name="dataType"/>
    <iact:actionData xml:id="d3">
      <inkml:trace xmlns:inkml="http://www.w3.org/2003/InkML" xml:id="stk3" contextRef="#ctx0" brushRef="#br0">5935 9702 0,'22'0'367,"0"0"-360,0 0 8,0 0-7,23 0 67,-23 0-67,0 0-1,0 0 0,0 23 1,0-23-1,0 0 32,1 0-33,21 0 2,-22 0-1,22 0 1,-22 0-1,1 0 1,21 0-1,-22 0 9,0 0 0,0 0-3,0 0-5,1 0 0,43 22-1,-22-22 1,23 0-1,-45 0 1,0 0 0,0 0-1,0 0 0,1 0 38,-1 0 113,0 0-144,0 0-6</inkml:trace>
    </iact:actionData>
  </iact:action>
  <iact:action type="add" startTime="77995">
    <iact:property name="dataType"/>
    <iact:actionData xml:id="d4">
      <inkml:trace xmlns:inkml="http://www.w3.org/2003/InkML" xml:id="stk4" contextRef="#ctx0" brushRef="#br0">5625 11497 0,'44'0'225,"-22"0"-218,0 0 0,0 0 1,45 0-1,-45 0 1,0 0-1,45 0 0,-1 0 1,0 0-1,-21-22 1,21 22-1,1 0 1,-23 0 0,0 0 0,-22 0-1,23 0 0,-1 0 1,0 0-1,23 0 1,-45 0-1,22 0 0,-22 0 1,0 0 7,0 0 60,1 0-60</inkml:trace>
    </iact:actionData>
  </iact:action>
  <iact:action type="add" startTime="83004">
    <iact:property name="dataType"/>
    <iact:actionData xml:id="d5">
      <inkml:trace xmlns:inkml="http://www.w3.org/2003/InkML" xml:id="stk5" contextRef="#ctx0" brushRef="#br0">6577 13335 0,'22'0'135,"22"0"-126,-22 0-3,45 0 3,-1 0-3,1 0 2,-23 0-1,23 0 1,-45 0-1,22 0 1,-22 0-1,0 0 1,23 0 0</inkml:trace>
    </iact:actionData>
  </iact:action>
  <iact:action type="add" startTime="84100">
    <iact:property name="dataType"/>
    <iact:actionData xml:id="d6">
      <inkml:trace xmlns:inkml="http://www.w3.org/2003/InkML" xml:id="stk6" contextRef="#ctx0" brushRef="#br0">11847 13557 0,'23'0'112,"65"-22"-105,67 22 1,-66-23-1,44 23 1,-23-22 0,1 0-1,-45 22 1,-21 0-1,-23 0 0</inkml:trace>
    </iact:actionData>
  </iact:action>
</iact:actions>
</file>

<file path=ppt/ink/inkAction1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2:27:39.39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38912">
    <iact:property name="dataType"/>
    <iact:actionData xml:id="d0">
      <inkml:trace xmlns:inkml="http://www.w3.org/2003/InkML" xml:id="stk0" contextRef="#ctx0" brushRef="#br0">10430 5206 0,'22'0'248,"23"-22"-240,-1 22-1,-22 0 0,44 0 2,-21 0-2,21 0 0,23 0 0,-1 0 2,-21 0-2,-1 0 0,-22 0 8,-21 0-8,21 0 1,0-23 0,0 1-1,23-22 1,-1 44-1,23-44 1,-23 22-1,-44 22 0,1 0 1,-23-23 0,22 23 36,66 0-36,1 0 0,-45 0-1,67 0 0,22 0 1,-22 0-1,110 23 1,-66-23 0,44 0-1,1 0 1,21 0-1,-110 0 0,66 0 0,-22-45 2,-22 45-2,22-22 0,-67 22 1,-21 0 0,-45 0-1,0 0 0</inkml:trace>
    </iact:actionData>
  </iact:action>
  <iact:action type="add" startTime="43976">
    <iact:property name="dataType"/>
    <iact:actionData xml:id="d1">
      <inkml:trace xmlns:inkml="http://www.w3.org/2003/InkML" xml:id="stk1" contextRef="#ctx0" brushRef="#br0">12600 6712 0,'22'0'1124,"1"0"-1116,-23 22 6,22-22-6,44 22 247,1-22-247,-23 0-1,22 23 0,-21-1 1,-23-22 704,44 0-704,-44 0 0,23 0-1,-23 0 0,0 0 1,22 0 134,67 0-134,-23 0-1,1 22 1,44 0-1,-44-22 1,-45 0-1,-22 0 2,0 0 155,67 0-157,-1 0 1,45 0 0,0 0-1,44 0 1,0 0-1,-66 0 1,66 0-1,-44 22 1,-22-22-1,22 0 0,-45 0 1,-21 0-1,-1 0 1,-22 22 0,-21-22-1,-1 0 0,0 0 2,0 0 42,0 0-43,0 0 0,0 0-1,45 0 1,-45 0-1,0 0 0,22 0 1,1 0 0,-1 0-1,22 0 1,1 0-1,21 0 0,67 0 2,-44 0-3,22 0 2,0 0-1,22 0 1,-44 0 0,22 0-1,-45 0 1,1 0-1,-45 0 1,-22 0-1,45 0 1,-23 0-1,-22 0 0,0 0 1,0 0-1,0 0 16,1 0-16,43 0 8,-22 0-7,23 0-1,-1 0 1,23 0-1,-1 0 1,-43 0 0,43 0-1,1 0 1,-1 0-1,23 0 1,-22 0-1,-1 0 0,23 0 1,-45 0 0,45 0-1,22 0 1,-44 0-1,21 0 1,-88 0 0,23 0 51,21 0-44,-44 0-8,67 0 1,-23 0-1,23 0 1,44 0 0,-45 0-1,1 0 0,-45 0 1,0 0-1,1 0 2,-23 0-3,22 0 2,0 0 7,1 0-8,-1 0 1,0 0 7,1 0 30,-1 0-38,0 0 1,23-22-1,21 22 1,-21 0-1,-1 0 1,-44 0 7</inkml:trace>
    </iact:actionData>
  </iact:action>
  <iact:action type="add" startTime="58083">
    <iact:property name="dataType"/>
    <iact:actionData xml:id="d2">
      <inkml:trace xmlns:inkml="http://www.w3.org/2003/InkML" xml:id="stk2" contextRef="#ctx0" brushRef="#br0">21037 8152 0,'23'0'1500,"-1"0"-1463,0 0-22,0 0 0,0 0 0,0 0 67,23 0-74,-23 0-1,0 0 9,0 0 156,44 0-164,1 0-1,-45 0 1,0 0-1,0 0 0,0 0 204,45 0-204,-1 0 1,1 0-1,21 0 0,23 0 7,-22 0-9,-23 0 1,-44 0 0,0 0 1,1 0 1,-1 0 51,0 0-50,22 0-3,0 0 2,-21 0-1,21 0 1,-22 0-1,0 0 46,22 0-38,1 0-7,-1 0 7,-22 0-8,0 0 9,0 0-2,1 0-7,21 0 1,-22 0-1,22 0 9,1 0-9,-23 0 1,0 0 104,0 0-105,0 0 1,22 0-1,-21 0 1,-1 0 0,0 0-1</inkml:trace>
    </iact:actionData>
  </iact:action>
  <iact:action type="add" startTime="79683">
    <iact:property name="dataType"/>
    <iact:actionData xml:id="d3">
      <inkml:trace xmlns:inkml="http://www.w3.org/2003/InkML" xml:id="stk3" contextRef="#ctx0" brushRef="#br0">13486 13845 0,'22'0'127,"0"0"-104,1 0-8,43 0-8,-22 0 1,23 0 0,-1 0-1,23 0 0,21 0 1,-21 0-1,-23 0 1,1 22-1,-1-22 1,23 0 0,-23 22-1,67-22 0,-22 0 0,22 0 2,0 0-2,-23 0 0,1 0 1,-22 0 0,-1 0-1,-21 0 0,-1 0 1,-22 0-1,1 0 2,-23 0-2,0 0 1,22 0-1,-22 0 0,1 0 0,-1 0 1,0 0 89,22 0-81,-22 0-9,0 0 8,1 0 67,-1 0-67,22 0 1</inkml:trace>
    </iact:actionData>
  </iact:action>
  <iact:action type="add" startTime="93573">
    <iact:property name="dataType"/>
    <iact:actionData xml:id="d4">
      <inkml:trace xmlns:inkml="http://www.w3.org/2003/InkML" xml:id="stk4" contextRef="#ctx0" brushRef="#br0">21281 10168 0,'22'0'142,"0"0"-126,0 0-9,1 0 8,21 0-8,-22 0 1,0 0 0,45-23-1,-23 23 1,22-22-1,1 22 0,-23 0 1,0 0-1,-22 0 1,23-22-1,-23 22 226,22 0-226,0 0 1,23 0 0,-45 0-1</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0:27:18.41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4434">
    <iact:property name="dataType"/>
    <iact:actionData xml:id="d0">
      <inkml:trace xmlns:inkml="http://www.w3.org/2003/InkML" xml:id="stk0" contextRef="#ctx0" brushRef="#br0">1971 4674 0,'22'0'299,"22"0"-291,-22 0-1,1 0 1,43 0-1,-44 0 9</inkml:trace>
    </iact:actionData>
  </iact:action>
  <iact:action type="add" startTime="15859">
    <iact:property name="dataType"/>
    <iact:actionData xml:id="d1">
      <inkml:trace xmlns:inkml="http://www.w3.org/2003/InkML" xml:id="stk1" contextRef="#ctx0" brushRef="#br0">2989 4652 0,'23'0'112,"-1"0"-104,0 0-1,0 0 8,0 0-8,0 0 1,0 0-1,1 0 1</inkml:trace>
    </iact:actionData>
  </iact:action>
  <iact:action type="add" startTime="16909">
    <iact:property name="dataType"/>
    <iact:actionData xml:id="d2">
      <inkml:trace xmlns:inkml="http://www.w3.org/2003/InkML" xml:id="stk2" contextRef="#ctx0" brushRef="#br0">4230 4674 0,'22'0'134,"22"0"-125,0 0-3,1 0 2,21 0-1,-22 0 1,1 0-1,-23 0 1,22 0-1</inkml:trace>
    </iact:actionData>
  </iact:action>
  <iact:action type="add" startTime="18116">
    <iact:property name="dataType"/>
    <iact:actionData xml:id="d3">
      <inkml:trace xmlns:inkml="http://www.w3.org/2003/InkML" xml:id="stk3" contextRef="#ctx0" brushRef="#br0">6245 4674 0,'22'0'233,"0"0"-226,0 0 2,0 0-3,0 0 1,1 0 1,-1 0-1,22 0 1,0 0 0,1 0 0,21 0-2,-22 0 3,1 0-3,43 0 2,-21 0-1,21 0 2,-21 0-2,-1 0-1,-44 0 2,0 0 0</inkml:trace>
    </iact:actionData>
  </iact:action>
  <iact:action type="add" startTime="22879">
    <iact:property name="dataType"/>
    <iact:actionData xml:id="d4">
      <inkml:trace xmlns:inkml="http://www.w3.org/2003/InkML" xml:id="stk4" contextRef="#ctx0" brushRef="#br0">4318 6203 0,'22'0'269,"0"0"-216,23 0-46,-1 0 1,22 0-1,1 0 1,-45 0-1,0 22 1,0-22 59,0 0-59,45 0 0,-45 0-1,44 0 1,1 0-1,-1 22 0,-21-22 1,-23 0-1,0 0 1,0 0 15,0 0-8,0 0-1,1 0-6,-1 0 7,22 0 30,45 0-38,43 22 1,-21-22-1,44 0 1,-88 0-1,-1 0 1,-44 0 97,45 0-97,132 0-1,-155 0 0,133-22 1,-44-22-1,-44-1 2,-45 23-2,22 0 0</inkml:trace>
    </iact:actionData>
  </iact:action>
  <iact:action type="add" startTime="26614">
    <iact:property name="dataType"/>
    <iact:actionData xml:id="d5">
      <inkml:trace xmlns:inkml="http://www.w3.org/2003/InkML" xml:id="stk5" contextRef="#ctx0" brushRef="#br0">775 8152 0,'22'0'816,"0"0"-808,45 0 405</inkml:trace>
    </iact:actionData>
  </iact:action>
  <iact:action type="add" startTime="59112">
    <iact:property name="dataType"/>
    <iact:actionData xml:id="d6">
      <inkml:trace xmlns:inkml="http://www.w3.org/2003/InkML" xml:id="stk6" contextRef="#ctx0" brushRef="#br0">5381 9636 0,'22'0'195,"23"0"-180,-23 0-9,0 0 2,22 0-1,-22 0 1,23 0 0,-1 0-1,22 0 1,-21 0-1,21 0 1,-22 0-1,23 0 1,-23 0-1,0 0 1,-22 0-1,1 0 0,43 0 68,0 22-66,-21-22-2,21 0 0,67 0 1,-67 0-1,-21 0 0,-23 0 9</inkml:trace>
    </iact:actionData>
  </iact:action>
  <iact:action type="add" startTime="62509">
    <iact:property name="dataType"/>
    <iact:actionData xml:id="d7">
      <inkml:trace xmlns:inkml="http://www.w3.org/2003/InkML" xml:id="stk7" contextRef="#ctx0" brushRef="#br0">5027 11408 0,'22'0'172,"44"0"-157,-21 22-7,43-22-1,-21 0 1,21 0 0,-21 0-1,-23 22 8,0-22-11,1 0 3,-23 0 5,0 0-5,0 0 0,22 0 1,1 0-1,-23 0 1,22 0-1,0 0 1,-22 0-1,1 0 1,-1 0-1</inkml:trace>
    </iact:actionData>
  </iact:action>
  <iact:action type="add" startTime="71592">
    <iact:property name="dataType"/>
    <iact:actionData xml:id="d8">
      <inkml:trace xmlns:inkml="http://www.w3.org/2003/InkML" xml:id="stk8" contextRef="#ctx0" brushRef="#br0">819 12383 0,'22'0'322,"23"0"-307,-23 0-7,0 0 0,22 0 1,1 0 0,-23 0 0,0 0-2,22 0 3,-22 0 42,0 0-44,67 0-1,-45 0 1,-22-22 0,45 22-1</inkml:trace>
    </iact:actionData>
  </iact:action>
  <iact:action type="add" startTime="86382">
    <iact:property name="dataType"/>
    <iact:actionData xml:id="d9">
      <inkml:trace xmlns:inkml="http://www.w3.org/2003/InkML" xml:id="stk9" contextRef="#ctx0" brushRef="#br0">16586 11142 0,'22'0'239,"1"0"-223,-1 0-9,0 0 8,0 0-7,0 0 14,0 0-15,0 0 8,23 0-7,-23 0 316,22 0-316,45-22-3,-45 22 3,0 0-1,1 0 1,-23 0-1</inkml:trace>
    </iact:actionData>
  </iact:action>
  <iact:action type="add" startTime="97167">
    <iact:property name="dataType"/>
    <iact:actionData xml:id="d10">
      <inkml:trace xmlns:inkml="http://www.w3.org/2003/InkML" xml:id="stk10" contextRef="#ctx0" brushRef="#br0">12910 13823 0,'0'22'120,"0"0"-105,0 0 0,0 0-1,0 0-5,0 0-1,0 1 6,0-1 8,0 0-7,0 0-7,0 0-1,0 0 0,0 1 1,0-1 0,0 0 0,0 0-1,0 0 1,-22 0-1,22 0 0,0 45 1,0-23-1,-22 1 0,22-23 1,0 0 0,0 0-1,0 0 1,0 22 97,0 1-98,0-1 1,0 22-1,0-21 1,0-1-1,0 0 8,0-21 90,0-1-90,0 22 0,0-22 0,0 0-8,0 0 1,0 1 7,0-1 0,0 0 1,0 0-9,0 0 0,0 22 0,0-21 1,0-1 0,0 0 0,0 0-1,0 0 0,0 0 1,0 1 7,0-1-8,0 22 0,0 0 2,0 1-3,0-23 2,0 0-1,0 22 1,0-22 8,0 1-2,0-1 23,0 0-29,0 0 15,0 0-9,0 22-6,0 1 0,0 43-1,0-21 0,0 21 2,0-43-3,0-1 3,0 22-2,0-43 0</inkml:trace>
    </iact:actionData>
  </iact:action>
</iact:actions>
</file>

<file path=ppt/ink/inkAction2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2:27:39.39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3903">
    <iact:property name="dataType"/>
    <iact:actionData xml:id="d0">
      <inkml:trace xmlns:inkml="http://www.w3.org/2003/InkML" xml:id="stk0" contextRef="#ctx0" brushRef="#br0">5049 16060 0,'0'-22'366,"0"0"-351,0-1-7,0 1 7,0 0-7,0 0-1,0 0 54,0 0-55,0-1 2,0 1 7,0 0-8,0 0 1,0-22-1,0 22 9,0-1-9,0 1 0,0 0 10,0 0-10,0 0 1,0-22-2,0-1 1,0 23 1,0 0-1,0 0 1,0 0 0,0-1-1,0 1 0,0 0 2,0-22-2,0 22 0,0-23 1,0 1-1,0 22 0,0-22 1,0-1-1,0 1 1,-22 22 0,22 0-1,0 0 15,0-1 46,0-21-61,0 22 68,0 0-67,0 0-1,0 0 8,0-1-7,0 1-1,0-22 2</inkml:trace>
    </iact:actionData>
  </iact:action>
  <iact:action type="add" startTime="19842">
    <iact:property name="dataType"/>
    <iact:actionData xml:id="d1">
      <inkml:trace xmlns:inkml="http://www.w3.org/2003/InkML" xml:id="stk1" contextRef="#ctx0" brushRef="#br0">7817 13047 0,'0'22'346,"0"1"-173,0-1-160,0 0 86,0 0-78,0 0-5,0 0-1,0 0 135,0 1-128,0-1 1,0-44 232,0-1-218,0 1-22,0 0 16,0 0-24,0 0 38,0 0-1,0 0-28,0-1-9,0 1 8,0 0 1,0 0 80,0 0-88,0 0 7,0-23-7,0 1-1,0 22 1,0 0-1,0-45 1,0 23-1,0 22 1,0 0-1,0 44 218,0 0-210,0 0-6,0 0-3,0 0 1,0 1 1,0-1-1,0 0 9,0 0-1,0 0-1,0 0-5,0 1 5,0-1 1,0 0 0,0 0-7,0 0 7,0 22-8,0 1 1,0-1 6,0-66 242,0 0-249,0 0 1,0-23-1,0 23 1,0-22-1,0 22 1,0 0-1,0-1 9</inkml:trace>
    </iact:actionData>
  </iact:action>
  <iact:action type="add" startTime="45561">
    <iact:property name="dataType"/>
    <iact:actionData xml:id="d2">
      <inkml:trace xmlns:inkml="http://www.w3.org/2003/InkML" xml:id="stk2" contextRef="#ctx0" brushRef="#br0">15767 12383 0,'0'22'239,"22"0"-223,-22 0-10,22 0 2,-22 23 0,0-1-1,22 0 9,-22-22-10,0 23 10,0-23-1,0 0-8,23 0 1,-23 22-1,0-21 8,0-1 0,0 0 0,0 0-8,22-22 1,-22 44-1,0 1 1,0-23 0,0 44 1,0 45-4,22-22 3,-22-45-1,22 0 1,-22-22 0,22-22-1,-22-22 210,0-22-209,-22 0 7,22-1-8,-44-21 1,22 22-1,22-1 1,-23-43-1,1 21 1,0 45-1,22 0 8,-22 22-14,22-22 51,0 0-45,0-1 1,0 1-1,0 0 99,0 0-99,0 0 8,0-22 0,0 21-7,0 1 6,0 0-5</inkml:trace>
    </iact:actionData>
  </iact:action>
  <iact:action type="add" startTime="54373">
    <iact:property name="dataType"/>
    <iact:actionData xml:id="d3">
      <inkml:trace xmlns:inkml="http://www.w3.org/2003/InkML" xml:id="stk3" contextRef="#ctx0" brushRef="#br0">16321 15905 0,'0'44'210,"0"-22"-195,0 0-7,0 1-2,0-1 3,0 0 6,0 0-2,0 0 3,0 0 6,0 0 23,0 1-30,0-1-7,0 0 74,0 0-74,0 0 0,0 23-1,0-1 0,0-22 8,22-22-8,-22-22 316,0 0-293,0 0-15,0-1 0,0 1-7,0 0 0,0 0 8,0 0 20,0 0-29,0-1 2,0 1 73,0 0-60,0 0 45,0 0-59,0 0 134,0 0-127</inkml:trace>
    </iact:actionData>
  </iact:action>
  <iact:action type="add" startTime="66186">
    <iact:property name="dataType"/>
    <iact:actionData xml:id="d4">
      <inkml:trace xmlns:inkml="http://www.w3.org/2003/InkML" xml:id="stk4" contextRef="#ctx0" brushRef="#br0">11714 3855 0,'45'0'180,"-1"0"-174,0 0 3,-21 0-2,21 0 0,-22 0 1,0 0-1,0 0 1,0 0 51,45 0-51,-23 0-1,0 0 1,1 0 0,-1 0 0,-22 0-1,0 0 1,0 0-1,1 0 0,-46 0 196,-21 0-196,-22 0 1,-1 0-1,1 0 1,22 0-1,21 0 1,1 0 52,0 0-53,0 0 1,0 0-1,0 0 8,0 0 60,-1 0-67,1 0 7,0 0 37,-22 0-44,-1 0-1,1 0 0,22 0 1,44 0 210,22 0-204,1 0-6,-1 0 0,-22 0-1,23 0 1,-23 0-1,22 0 1,-22 0-1,22 0 1,-21 0-1,-1 0 1,0 0-1</inkml:trace>
    </iact:actionData>
  </iact:action>
</iact:actions>
</file>

<file path=ppt/ink/inkAction2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2:27:39.39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1869">
    <iact:property name="dataType"/>
    <iact:actionData xml:id="d0">
      <inkml:trace xmlns:inkml="http://www.w3.org/2003/InkML" xml:id="stk0" contextRef="#ctx0" brushRef="#br0">7374 4386 0,'22'0'420,"23"0"-413,-23 0 9,0 0 0,0 0-10,44 0 100,-43 0-99,-1 0 1,44 0-2,-22 0 2,-21 0 7,-1 0 248,44 0-256,-44 0 0,0 0 1</inkml:trace>
    </iact:actionData>
  </iact:action>
  <iact:action type="add" startTime="16370">
    <iact:property name="dataType"/>
    <iact:actionData xml:id="d1">
      <inkml:trace xmlns:inkml="http://www.w3.org/2003/InkML" xml:id="stk1" contextRef="#ctx0" brushRef="#br0">11404 4364 0,'23'0'674,"-1"0"-291,44 0-376,1 0 0,-45 0 9,22 0-9,-22 0 0</inkml:trace>
    </iact:actionData>
  </iact:action>
  <iact:action type="add" startTime="27605">
    <iact:property name="dataType"/>
    <iact:actionData xml:id="d2">
      <inkml:trace xmlns:inkml="http://www.w3.org/2003/InkML" xml:id="stk2" contextRef="#ctx0" brushRef="#br0">11559 6712 0,'-22'0'321,"22"22"-313,-22-22 7,22 22-6,-22-22-3,22 23 2,-22-23 0,0 22-1,22 0 1,-22-22-1,-1 22 0,1-22 1,22 22 0,-22 0 73,22 0-73,-44 23 0,22-1 7,0-44-8,-1 22 1,1 0-1,0 0 9,22 1-2,-22-23-6,22 22 0,-22 0-1,0-22 1,0 22 6,-1 0 1,23 0-7,-44 1-1,22-1 0,-22 0 1,22 0 0,-1 22 0,-21-44-1,22 45 0,-22-45 0,44 22 2,-22-22-2,22 22 8,-23-22 30,1 22-38,-22 0 1,22 0-1,-22 23 1,-1-45-1,1 22 1,22 0-1,0-22 8,22 22-8,-22-22 114,-23 44-106,23-21 0,0-23-7,0 0-1,22 22 7,-22-22 31,22 22-37,-22 0 0,-23 0 14,45 0-14,-44 0-1,22 1 9,0-1-9,0 0 1,-1 0 6,1-22-6,0 0-1,22 22 1,0 0 67,-22 1-68,-22-23 1,-1 44 0,23-22-2,-22 0 3</inkml:trace>
    </iact:actionData>
  </iact:action>
  <iact:action type="add" startTime="63238">
    <iact:property name="dataType"/>
    <iact:actionData xml:id="d3">
      <inkml:trace xmlns:inkml="http://www.w3.org/2003/InkML" xml:id="stk3" contextRef="#ctx0" brushRef="#br0">9899 8617 0,'0'22'149,"22"-22"-126,0 0-8,0 0-8,0 0 8,0 0-7,0 0-1,1 0 1,-1 0 7,22 0 45,-22 0-53,0 0 1,-44 0 179,-22 0-179,0 0-1,21 0 1,1 0-1</inkml:trace>
    </iact:actionData>
  </iact:action>
  <iact:action type="add" startTime="75170">
    <iact:property name="dataType"/>
    <iact:actionData xml:id="d4">
      <inkml:trace xmlns:inkml="http://www.w3.org/2003/InkML" xml:id="stk4" contextRef="#ctx0" brushRef="#br0">14416 16060 0,'22'0'233,"0"0"-225,1 0-2,-1 0 2,22 0 0,-22 0-1,22 0 0,-21 0 1,43 0-1,0 0 0,-21 0 1,21 0-1,23 0 2,-23 0-2,23-22 1,-23 0-1,-21 22 0,-23 0 1,-44 0 187,-67 0-188,-22 0 1,45 0-1,-1 0 2,23 0-3,22 0 2</inkml:trace>
    </iact:actionData>
  </iact:action>
</iact:actions>
</file>

<file path=ppt/ink/inkAction2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2:27:39.39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2485">
    <iact:property name="dataType"/>
    <iact:actionData xml:id="d0">
      <inkml:trace xmlns:inkml="http://www.w3.org/2003/InkML" xml:id="stk0" contextRef="#ctx0" brushRef="#br0">2480 3412 0,'22'0'404,"23"0"-388,21 22-9,-22-22 0,1 22 1,-23-22 104,22 0-104,-22 0 0,0 0-1,0 0 197,67 0-198,-45 0 2,1 0 794,21 0-794,-44 0 6</inkml:trace>
    </iact:actionData>
  </iact:action>
  <iact:action type="add" startTime="15808">
    <iact:property name="dataType"/>
    <iact:actionData xml:id="d1">
      <inkml:trace xmlns:inkml="http://www.w3.org/2003/InkML" xml:id="stk1" contextRef="#ctx0" brushRef="#br0">3565 3478 0,'22'0'577,"1"0"-570,-1 0 1,0 0 134,0 0 181,44 0-316</inkml:trace>
    </iact:actionData>
  </iact:action>
  <iact:action type="add" startTime="20623">
    <iact:property name="dataType"/>
    <iact:actionData xml:id="d2">
      <inkml:trace xmlns:inkml="http://www.w3.org/2003/InkML" xml:id="stk2" contextRef="#ctx0" brushRef="#br0">4207 3456 0,'23'0'1102,"-1"0"-1086,0 0-9,0 0 7,0 0-5,0 0 58,89 0-60,-22 0 0,-45 0 1,22 0 0,-21 0-1</inkml:trace>
    </iact:actionData>
  </iact:action>
  <iact:action type="add" startTime="24006">
    <iact:property name="dataType"/>
    <iact:actionData xml:id="d3">
      <inkml:trace xmlns:inkml="http://www.w3.org/2003/InkML" xml:id="stk3" contextRef="#ctx0" brushRef="#br0">5514 3279 0,'22'0'383,"0"0"-362,0 0 121,1 0-44,21 0-91,-22 0 0,0 0 256,0 0-248,0 0-7,1 0 442,21 0-443,0 22 1,-22-22 7</inkml:trace>
    </iact:actionData>
  </iact:action>
  <iact:action type="add" startTime="26383">
    <iact:property name="dataType"/>
    <iact:actionData xml:id="d4">
      <inkml:trace xmlns:inkml="http://www.w3.org/2003/InkML" xml:id="stk4" contextRef="#ctx0" brushRef="#br0">6621 3412 0,'22'0'405,"0"0"-381,1 0-10,-1 0 45,0 0-51,22 0-1,-22 0 1,-22-23-1,23 23 2,-1 0-3,0 0 234,0 0-232,0 0-1</inkml:trace>
    </iact:actionData>
  </iact:action>
  <iact:action type="add" startTime="37730">
    <iact:property name="dataType"/>
    <iact:actionData xml:id="d5">
      <inkml:trace xmlns:inkml="http://www.w3.org/2003/InkML" xml:id="stk5" contextRef="#ctx0" brushRef="#br0">864 4430 0,'22'0'300,"0"0"-293,0 0 9,0 0 59,22-22-68,1 22 0,-23 0 2,0 0-2</inkml:trace>
    </iact:actionData>
  </iact:action>
  <iact:action type="add" startTime="41264">
    <iact:property name="dataType"/>
    <iact:actionData xml:id="d6">
      <inkml:trace xmlns:inkml="http://www.w3.org/2003/InkML" xml:id="stk6" contextRef="#ctx0" brushRef="#br0">908 5006 0,'22'0'351,"0"0"-343,0 0 7,0 0-7,1 0-2,43 0 85,-44 0-84,22 0 1,-21 0-1</inkml:trace>
    </iact:actionData>
  </iact:action>
  <iact:action type="add" startTime="60434">
    <iact:property name="dataType"/>
    <iact:actionData xml:id="d7">
      <inkml:trace xmlns:inkml="http://www.w3.org/2003/InkML" xml:id="stk7" contextRef="#ctx0" brushRef="#br0">864 5959 0,'22'0'330,"0"0"-316,0 0 331,133 0-338,-44 22 1,-67-22-1</inkml:trace>
    </iact:actionData>
  </iact:action>
  <iact:action type="add" startTime="68068">
    <iact:property name="dataType"/>
    <iact:actionData xml:id="d8">
      <inkml:trace xmlns:inkml="http://www.w3.org/2003/InkML" xml:id="stk8" contextRef="#ctx0" brushRef="#br0">996 6535 0,'0'22'323,"0"0"-301,0 0-7,0 0 0,-22-22 8,22 23-16,0-1 9,0 0-8,0 0-2,-22 22 9,0-21 0,22-1-8,0 0 1,0 0 52,-22 0-53,22 22 9,0-21-2,-22 21 61,22-22-68,0 0 1,-22 22 0,22-21 6,0-1 2,0 0-1,0 0-8,0 0 10,0 23-11,0-23 10,0 0-10,0 0 3,0 0 5,0 0 8,0 0 53,0 1-66,0-1-3,0 0 2,-23 0 8,23 0 28,0 0-37,0 0 1,0 1 0,0-1 7,0 0 239,0 0-246,0 0 8,0 0 65,0 23-73,0-1 7,0-22 0,0 0 525,0 0-533,0 1 1,0-1 8,0 0-9,0 0 0,0 0 420,0 23-419,0-1-1,0-22 90,0 0-14,0 0-75,0 23 0,23-1-1,-23 0 1,22 0-1,-22-21 173,0-1-97,0 0-76,0 0 1,22 0-1,-22 0 75,0 1-74,0-1 67,0 0-68,0 0 1,0 0-1,0 22 1,0-21-1,0-1 1,0 0 0,0 0 306,0 0-201,0 0-106,0 23 1,0-23-1,0 44 1,0-21-1,0-1 1,0-22 164,0 0-164,0 0-1</inkml:trace>
    </iact:actionData>
  </iact:action>
  <iact:action type="add" startTime="74143">
    <iact:property name="dataType"/>
    <iact:actionData xml:id="d9">
      <inkml:trace xmlns:inkml="http://www.w3.org/2003/InkML" xml:id="stk9" contextRef="#ctx0" brushRef="#br0">841 9503 0,'0'22'525,"0"0"-510,0 1-7,0-1-1,0 0 8,0 0-6,0 0 4,0 0-5,0 0 52,0 1-52,0-1-1,0 0 1,0 0-1,0 0 0,0 0 84,0 1-83,0-1-1,0 0 15,0 0 1,0 0 89,0 22-105,0-21 1,0-1 224,0 0-224,0 0 0,0 0-1,0 0 0,0 0 136,0 1-135,0-1 6,0 0-6,0 0 82,0 0-75,0 0 0,0 1 1,0-1 21,0 0-23,0 0 2,0 0 59,0 0-67,0 0 6,0 1-6,0-1-1,0 0 60,0 22 23,0-22-82,0 1-1,0-1 1,0 0 277,0 0-270,0 0-7,0 0 104,0 0-105,0 1 1,0-1 7,0 0 413,0 0-421,0 0 1,0 0 7,0 0-1,0 1-6,0-1-1,0 0 234,0 0-234,0 22 1,0-21-1,23 21 1,-23 0-1,0 0 0,0 1 1,0-23-1,0 22 1,0-22 7,0 0 105,0 23-113,0-23 1,0 0-1,0 0 106,0 23-106,0-23 1,0 0-1,0 22 1,0-22-1</inkml:trace>
    </iact:actionData>
  </iact:action>
  <iact:action type="add" startTime="84524">
    <iact:property name="dataType"/>
    <iact:actionData xml:id="d10">
      <inkml:trace xmlns:inkml="http://www.w3.org/2003/InkML" xml:id="stk10" contextRef="#ctx0" brushRef="#br0">664 12449 0,'22'0'232,"1"0"-224,-1 0-2,0 0 9,22 0 46,-22 0-47,0 0 54,1 0-59,21 0-3,0 0 2,-22 0-1,0 0 106,23 0-106,-23-22 9,0 22-9,-44 0 262,0 0-253,0 0-1,-1 0 52,-43 0-59,22 0-1,-1 0 0,1 0 1,22 0 0,44 0 569,22 0-569,1 0 0,21 0-1,-22 0 0,1 0 1,-23 0-1</inkml:trace>
    </iact:actionData>
  </iact:action>
  <iact:action type="add" startTime="99329">
    <iact:property name="dataType"/>
    <iact:actionData xml:id="d11">
      <inkml:trace xmlns:inkml="http://www.w3.org/2003/InkML" xml:id="stk11" contextRef="#ctx0" brushRef="#br0">2989 13069 0,'23'0'157,"-23"23"-149,22-23 0,0 0 44,0 0-45,0 0 0,22 0 1,-21 0 0</inkml:trace>
    </iact:actionData>
  </iact:action>
  <iact:action type="add" startTime="100702">
    <iact:property name="dataType"/>
    <iact:actionData xml:id="d12">
      <inkml:trace xmlns:inkml="http://www.w3.org/2003/InkML" xml:id="stk12" contextRef="#ctx0" brushRef="#br0">2569 13911 0,'22'0'231,"0"0"-216,22 0 1,1 0-8,-1 0-2,22 0 2,-44 0-1,1 0 2,-1 0-2</inkml:trace>
    </iact:actionData>
  </iact:action>
  <iact:action type="add" startTime="109817">
    <iact:property name="dataType"/>
    <iact:actionData xml:id="d13">
      <inkml:trace xmlns:inkml="http://www.w3.org/2003/InkML" xml:id="stk13" contextRef="#ctx0" brushRef="#br0">1838 15063 0,'0'22'2258,"0"0"-2257,0 0 3,0 1 2,0-1 3,22-22-3,-22 22 2,0 0-1,0 0 1,0 0 7,22-22-8,-22 23 8,0-1-8,0 0 1,0 0 8,0 0 5,0 0 9,0 0-22,0 1 0,22-1-1,-22 0 1,0 22 7,0-22-8,0 23 0,0-23 8,0 0 0,23-22-6,-23 22 5,0 0-7,0 0 1,22 45-1,-22-45 1,0 0-1,0 0 1,0 0 0,22 23-1,-22-23 1,0 0-1,22 0 0,-22 0 1,0 1 7,0-1 53,0 22-61,0-22 0,22-22 1,-22 44 82,0-21-83</inkml:trace>
    </iact:actionData>
  </iact:action>
  <iact:action type="add" startTime="131027">
    <iact:property name="dataType"/>
    <iact:actionData xml:id="d14">
      <inkml:trace xmlns:inkml="http://www.w3.org/2003/InkML" xml:id="stk14" contextRef="#ctx0" brushRef="#br0">13132 4187 0,'0'22'1699,"0"0"-1234,0 0-458,0 0 1,0 23 7,0-23 225,0 0-232,0 0 344,0 0-344,0 23-1,0-23 8,0 0 0,0 0 45,0 0-45,0 0-8,0 1 84,0 21-84,0-22 8,0 0 135,0 0-142,0 0-1,0 23 0,0-23 9,0 0 96,0 0-105,0 23 1,0-1-1,0-22 1,0 0 0,0 22-1,0-21 8,0-1 90,0 0-98,0 22 1,0-22 0,0 0-1,0 1 1,0-1 209,0 0-201,0 22 58,0 1-67,0-23 1,0 0 67,0 0-67,0 0 96,0 22-96,0 1-1,0-23 1,0 0-1,0 0 1,0 0-1</inkml:trace>
    </iact:actionData>
  </iact:action>
  <iact:action type="add" startTime="144404">
    <iact:property name="dataType"/>
    <iact:actionData xml:id="d15">
      <inkml:trace xmlns:inkml="http://www.w3.org/2003/InkML" xml:id="stk15" contextRef="#ctx0" brushRef="#br0">12999 6468 0,'0'23'975,"0"-1"-967,0 0 29,0 0-22,0 22-8,0-22 1,0 23-1,0-23 1,0 22-1,0-22 1,0 1 0,0 21-1,0-22 0,0 0 1,0 22-1,0 1 1,0-23 0,0 0-1,0 0 1,0 0 6,0 0 1,0 23-7,0-23-1,0 0 0,0 0 1,0 23 0,-22-23-1,22 22 1,0-22 0,-22 0-1,22 23 0,0-1 1,0 0-1,0-22 1,0 23 0,0-23-1</inkml:trace>
    </iact:actionData>
  </iact:action>
  <iact:action type="add" startTime="155639">
    <iact:property name="dataType"/>
    <iact:actionData xml:id="d16">
      <inkml:trace xmlns:inkml="http://www.w3.org/2003/InkML" xml:id="stk16" contextRef="#ctx0" brushRef="#br0">13021 8351 0,'0'22'322,"0"1"-313,0-1 6,0 22 36,0-22-34,0 22-12,0-21 11,0-1 44,0 0-53,0 0 1,0 0-1,0 0 8,0 1 16,0-1-16,0 0-1,0 0 1,0 0 0,0 0 45,0 23-44,0-23-9,0 22 8,0-22 0,0 0 82,0 0-75,0 1-13,0-1 88,0 0-82,0 0 0,0 0 0,0 0 1,0 1-10,0-1 10,0 0-9,0 0 90,0 0-89,0 0 0,0 0 6,0 1 1,0-1 60,0 0-67,0 0 0,0 0-1,0 0 1,0 0-1,0 1 1,0-1-1,0 0 0,0 0 16,0 0-16,0 0 31,0 1-16,0-1 31,0 0-46,0 0 1,0 0 0,0 0-1,0 0 0,0 1 54,0 21-46,0-22 0,0 22-8,0-21 0,0-1 1,0 0 7,0 0 7,0 0 2,0 0-18,0 0 17,0 1 14,0-1-29,0 0-1,0 0 1,0 0-1,0 0 1,0 0 0,0 1-1</inkml:trace>
    </iact:actionData>
  </iact:action>
</iact:actions>
</file>

<file path=ppt/ink/inkAction2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2:27:39.39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0430">
    <iact:property name="dataType"/>
    <iact:actionData xml:id="d0">
      <inkml:trace xmlns:inkml="http://www.w3.org/2003/InkML" xml:id="stk0" contextRef="#ctx0" brushRef="#br0">5625 5582 0,'44'0'203,"0"0"-196,1 0 1,-23 0-1,22 0 0,-22 0 1,0-22 0,0 22 66</inkml:trace>
    </iact:actionData>
  </iact:action>
  <iact:action type="add" startTime="11638">
    <iact:property name="dataType"/>
    <iact:actionData xml:id="d1">
      <inkml:trace xmlns:inkml="http://www.w3.org/2003/InkML" xml:id="stk1" contextRef="#ctx0" brushRef="#br0">5735 6269 0,'0'22'75,"23"-22"-68,-1 22 8,0-22-7,0 0 0,-22 22-2,22-22 2,0 0 14,0 0 16,1 0 135,-1 0-166,22 0 0</inkml:trace>
    </iact:actionData>
  </iact:action>
  <iact:action type="add" startTime="13363">
    <iact:property name="dataType"/>
    <iact:actionData xml:id="d2">
      <inkml:trace xmlns:inkml="http://www.w3.org/2003/InkML" xml:id="stk2" contextRef="#ctx0" brushRef="#br0">5758 7044 0,'44'0'127,"-22"0"-119,0 0-1,45 0 0,-45-22 1,22 22 0,-22 0-1,0 0 0,0 0 173,1 0 0</inkml:trace>
    </iact:actionData>
  </iact:action>
  <iact:action type="add" startTime="19777">
    <iact:property name="dataType"/>
    <iact:actionData xml:id="d3">
      <inkml:trace xmlns:inkml="http://www.w3.org/2003/InkML" xml:id="stk3" contextRef="#ctx0" brushRef="#br0">15922 5604 0,'0'23'126,"0"-1"-111,0 0 0,0 0-7,0 0-1,0 0 7,0 1-6,22-1 0,-22 0 0,0 0-1,0 0 1,0 45-1,0-45 0,0 44 0,0-21 1,0-1-1,22 0 1,-22-22 7,0 0 0,0 1 0,0-1-6,0 0 12,0 0 2,0 0-8,0 0-8,0 45 1,0-23-1,0 0 1,0 23-1,0-23 1,0 0-1,0 23 2,0-45-2,0 22-1,0 1 3,-22-1-3,22-22 10,0 0-1,0 0-7,0 1 118,0 21-110,0-22-1,0 0-8,0 22 1,0-21 7,0-1-8</inkml:trace>
    </iact:actionData>
  </iact:action>
  <iact:action type="add" startTime="22738">
    <iact:property name="dataType"/>
    <iact:actionData xml:id="d4">
      <inkml:trace xmlns:inkml="http://www.w3.org/2003/InkML" xml:id="stk4" contextRef="#ctx0" brushRef="#br0">18358 5560 0,'0'22'97,"0"0"-89,0 1 6,0-1 2,0 0-9,0 0 1,0 22 0,0-21 7,0 21-8,0 0 0,0-22 2,0 23-3,0-1 2,0 22-1,0-21 1,0-1 0,0-22-2,0 0 2,0 0 0,0 1 0,0-1 6,0 0 1,0 22-7,0-22 0,0 23-1,0-1 0,0 0 1,0 89-1,0-89 0,0-21 1,0-1 0,0 0-1,0 22 1,0 1 7,0-23 0,0 0 0,0 22 0,0-22 1,0 0-10,0 1 99,0-1-97,0 22-1,0-22 1,0 22-1,0-21 1,0-1-1</inkml:trace>
    </iact:actionData>
  </iact:action>
</iact:actions>
</file>

<file path=ppt/ink/inkAction2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2:27:39.39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4409">
    <iact:property name="dataType"/>
    <iact:actionData xml:id="d0">
      <inkml:trace xmlns:inkml="http://www.w3.org/2003/InkML" xml:id="stk0" contextRef="#ctx0" brushRef="#br0">5758 5959 0,'22'0'749,"0"0"-741,0 0 0,22 0 0,1 0-1,-23 0 0,0 0 1,0 0 285,89 0-286,-23 0 0,-21 0 1,21 22-1,-21-22 1,21 0-1,-43 22 1,-1 0-1,-22-22 1,22 0-1,-44 23 1,22-23 561,1 0-561,-1 0 0,22-23 0,-22 1-1,0 22 0,1 0 1,-1-22 0</inkml:trace>
    </iact:actionData>
  </iact:action>
  <iact:action type="add" startTime="22794">
    <iact:property name="dataType"/>
    <iact:actionData xml:id="d1">
      <inkml:trace xmlns:inkml="http://www.w3.org/2003/InkML" xml:id="stk1" contextRef="#ctx0" brushRef="#br0">5868 6690 0,'22'0'360,"1"0"-353,21 0 1,-22 0-1,0-22 1,0 22-1,23 0 1,-23 0 126,44 0-126,-22 0 0,-21 0-1,21 0 1,-22 0 0,0 0 143,45 0-145,-45 0 2,0 0-1,22 0 0,0 0 1,-21 0-1</inkml:trace>
    </iact:actionData>
  </iact:action>
  <iact:action type="add" startTime="32469">
    <iact:property name="dataType"/>
    <iact:actionData xml:id="d2">
      <inkml:trace xmlns:inkml="http://www.w3.org/2003/InkML" xml:id="stk2" contextRef="#ctx0" brushRef="#br0">6023 7332 0,'22'0'517,"1"0"-509,-1 0 8,0 0-9,0 0 90,22 0-90,1 22 1,-1-22-1,0 0 1,-22 0-1,0 0 167,23 0-167,-1 0 0,0 0 1,-22 0-1,1 0 0,43 0 106,-22 0-98,-22 0-7</inkml:trace>
    </iact:actionData>
  </iact:action>
</iact:actions>
</file>

<file path=ppt/ink/inkAction2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2:27:39.39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0553">
    <iact:property name="dataType"/>
    <iact:actionData xml:id="d0">
      <inkml:trace xmlns:inkml="http://www.w3.org/2003/InkML" xml:id="stk0" contextRef="#ctx0" brushRef="#br0">13242 5804 0,'23'0'195,"87"0"-187,68 22-1,87-22 1,23 0-1,-22 22 0,44-22 1,-44 44 0,22-21-1,-45-1 1,-66 0-1,0 0 0,-88-22 1,0 0 0,-67 0-1</inkml:trace>
    </iact:actionData>
  </iact:action>
</iact:actions>
</file>

<file path=ppt/ink/inkAction2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2:27:39.39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0599">
    <iact:property name="dataType"/>
    <iact:actionData xml:id="d0">
      <inkml:trace xmlns:inkml="http://www.w3.org/2003/InkML" xml:id="stk0" contextRef="#ctx0" brushRef="#br0">5448 6313 0,'22'0'900,"22"0"-884,-22 0-2,0 0 1,0 0-8,45 0 98,-23-22-97,0 22-1,1 0 1,-1 0 0,22-22 0,1 22-2</inkml:trace>
    </iact:actionData>
  </iact:action>
  <iact:action type="add" startTime="15468">
    <iact:property name="dataType"/>
    <iact:actionData xml:id="d1">
      <inkml:trace xmlns:inkml="http://www.w3.org/2003/InkML" xml:id="stk1" contextRef="#ctx0" brushRef="#br0">5448 7089 0,'22'0'375,"0"0"-369,44 0 1,-44 0 2,23 0-2,-23 0 0,0 0 106,67 0-106,-23 0 0,-22 0 2,1 0-2,-1 0 0,0 0 1,23 0-1,-45 0 1,0 0-1</inkml:trace>
    </iact:actionData>
  </iact:action>
  <iact:action type="add" startTime="19922">
    <iact:property name="dataType"/>
    <iact:actionData xml:id="d2">
      <inkml:trace xmlns:inkml="http://www.w3.org/2003/InkML" xml:id="stk2" contextRef="#ctx0" brushRef="#br0">5337 7820 0,'22'0'82,"0"0"-75,0 0 361,23 0-361,-1 0 1,0 0 0,0 0-1,-21 0 0,-1 0 1,22 0 0,-22 0 66,111 0-66,22 0 0,-66 0-1,43 22 1,-65-22-1,-1 0 1</inkml:trace>
    </iact:actionData>
  </iact:action>
</iact:actions>
</file>

<file path=ppt/ink/inkAction2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2:27:39.39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29155">
    <iact:property name="dataType"/>
    <iact:actionData xml:id="d0">
      <inkml:trace xmlns:inkml="http://www.w3.org/2003/InkML" xml:id="stk0" contextRef="#ctx0" brushRef="#br0">22477 12560 0,'0'22'254,"0"0"-231,0 0 44,0 1-59,0-1 8,0 0-2,0 22-6,0 0 7,0-21-1,0-1-6,0 22 7,0-22 1,0 0-9,0 1 1,0-1 6,0 0-6,0 22 6,0-22 1,0 0-7,0 1 0,0-1 21,0 0-14,0 0 1,0 0-9,0 22 1,0-21 6,0 21-6,0-22-1,0 0 1,0 0 0,0 1 7,0 21-8,0-22 1,0 0 0,0 0-1,0 0 7,0 1-6,0-1 7,0 0 0,0 0 1,0 0-2,0 0-6,0 1 6,0-1 9,0 0-9,0 0-5,0 0-2,0 22 8,0 1-7,0-1 6,0-22-6,0 22 8,0-21-10,0-1 10,0 0-9,0 0 1,0 0-1,0 0 1,0 1-1,0-1 1,0 0-1,0 0 8,0 0 0,0 0 0,0 0-8,0 1 8,0-1 38,0 0-46,0 0 1,0 22 0,0-21-2,0-1 9,0 0-7,0 0 53,0 0 88,0 0-134,0 0-7,0 23 37,0-1-38,0 0 1,0 1-1,0-1 1,0-22-1,0 0 1,0-44 329,0 0-321,22 22-9,-22-22 0,22 22 233,0 0-232,0 0 9,1 0 49,21 0-59,-22 0 8,0 0 75,0 0-82,23 0-1,-23 0 8,0 0-7,-44 0 299,22-22-277,-22 22-22,22-23 6,-23 23-5,23-22 5,-22 22-7,22-22 121,0 0-38,0 0-68,0 0 38,0 0-44,0-1-1,0 1 0,0 0-8,0 0 0,0-22 9,0 22-9,0-45 0,0 1 1,0-1-1,0-21 2,0 43-3,22-43 3,-22 65-2,0-21 0,23 22 1,-23 0-1,0-22 75,0-1-74,0 23-1,0-44 1,0 44 0,0-1-1,0 1 0,0 0 23,0 0-22,0 0 0,0-23-1,0 1 8,0 22-8,0-22 1,0 22 0,0-45-1,0 45 0,0-22 1,0-1-1,0-21 1,0 22 0,0-1 0,0 1-1,0 22 0,0-22 0,0 21 8,0 1 98,-23-89-106,23 45 1,0 0-1,0 43 1,0-43-1,-22 66 398,-22 0-397,0 0-1,-1-22 1,-21 22 0,44 0-1,22 22 435,0 0-434,22 0 0,-22 0 74,22 1-66,-22-1-10,22-22 2,-22 22-1,0 0 91,0 0-91,22 0 1,1 67-1,-1-67 2,0 0-2,-22 0 0,0 23 8,22-45-7,0 22-1,-22 0 1,22-22 9,-22 22 198,0 0-208,-22 23 8,0-23-7,0 0-1,22 22 2,-22-22-3,22 0 2,-22 1-1,22-1 1,0 0 14,-23-22-14,23 22-1,0 0 8,-22 0-7,22 1 8,0-1-10,-22 0 2,22 0-1,-22-22 0,22 22 1,0 0 52,0 0-53,0 1 1,0 21 7,0-22-7,0 0 119,0 0-97,22-22-21,-22 23 20,0 21-22,0 22 1,22 1-1,0-1 1,-22-22 0,0-21-2,0-1 10,0 22 81,0 23-89,0 21-1,0-44 1,0-21 0,0-1-1,0 0 1,0 22 194,0-22-195,23-22 128,-23-66-127,66 22-1,-66-1 2,22 23-3,0-22 2,-22 22-1,22 0 1,-22-1 52,0 1-53,0 0 1,0-22-1,0 22 1,0-23-1,0 23 1,23-22-1,-23 22 68,0 0-67,0-1-1,0-21 1,0 22-1,0 0 16,0 0-1,0 0-7,0-1 0,22 23-7,-22-22 0,0 0 111,0 0-96,0 0 0,0 0-8,-22 22 67,-1-23-74,23 1 6,-22 22-5,0 0-3,22-22 2,-22 0-1,0 0 1,0 0 0,0 0-1,-1-1 0,1 23 9,22-22 36,0 44 128,0 1-150,22 21-21,-22 22-2,0-44-1,23 23 3,-1-1-3,-22-22 2,0 0 0,0 1-1,0-1 9,0 0 20,0 0-28,0 0 7,0 0 15,0 0-15,0 1-8,0 21 8,0-22-7,0 0-1,0 0 2,0 0-2</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0:27:18.41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7474">
    <iact:property name="dataType"/>
    <iact:actionData xml:id="d0">
      <inkml:trace xmlns:inkml="http://www.w3.org/2003/InkML" xml:id="stk0" contextRef="#ctx0" brushRef="#br0">19687 7377 0,'22'0'105,"0"0"-98,44-23 1,45 23-1,22-22 0,0 0 1,44 0 0,-22 0 0,44 0-2,-22 0 2,-22-1-1,67 1 1,-67 0 0,-22 22-1,0-22 1,-67 22-1,-22-22 1,23 22-1,-23-22 1,22-1-1,23 23 0,44 0 1,22 0 0,-22 0-1,22 0 0,-67 0 1,-21 0 0</inkml:trace>
    </iact:actionData>
  </iact:action>
  <iact:action type="add" startTime="19634">
    <iact:property name="dataType"/>
    <iact:actionData xml:id="d1">
      <inkml:trace xmlns:inkml="http://www.w3.org/2003/InkML" xml:id="stk1" contextRef="#ctx0" brushRef="#br0">1772 9902 0,'110'0'202,"67"0"-194,-110 0-1,-1 22 0,-21-22 3,-23 0-4</inkml:trace>
    </iact:actionData>
  </iact:action>
  <iact:action type="add" startTime="23970">
    <iact:property name="dataType"/>
    <iact:actionData xml:id="d2">
      <inkml:trace xmlns:inkml="http://www.w3.org/2003/InkML" xml:id="stk2" contextRef="#ctx0" brushRef="#br0">1882 11873 0,'45'0'231,"21"22"-223,-22 1-1,23-1 1,-23-22-1,-22 0 1,22 0-1,-21 22 2,-1-22 27,22 0-28,22 0-1,-43 0 1,43 0 0,-44 0-1</inkml:trace>
    </iact:actionData>
  </iact:action>
  <iact:action type="add" startTime="31763">
    <iact:property name="dataType"/>
    <iact:actionData xml:id="d3">
      <inkml:trace xmlns:inkml="http://www.w3.org/2003/InkML" xml:id="stk3" contextRef="#ctx0" brushRef="#br0">7795 15351 0,'22'0'201,"67"0"-194,66 0 2,-45 0-2,45 0 0,0 22 1,0-22-1,-22 0 1,0 22-1,-44-22 1,-23 0-1,-22 0 1,1 0-1,-23 0 8</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1:10:45.73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47509">
    <iact:property name="dataType"/>
    <iact:actionData xml:id="d0">
      <inkml:trace xmlns:inkml="http://www.w3.org/2003/InkML" xml:id="stk0" contextRef="#ctx0" brushRef="#br0">10031 3522 0,'23'0'7,"-1"0"136,0 0-122,0 0 10,0 0-24,0 0 91,23 0-91,-1 0 0,-22 0 9</inkml:trace>
    </iact:actionData>
  </iact:action>
  <iact:action type="add" startTime="49129">
    <iact:property name="dataType"/>
    <iact:actionData xml:id="d1">
      <inkml:trace xmlns:inkml="http://www.w3.org/2003/InkML" xml:id="stk1" contextRef="#ctx0" brushRef="#br0">12999 3544 0,'22'0'232,"0"0"-194,0 0-31,23 0 8,-23 0-1,0 0 77,0 0-84</inkml:trace>
    </iact:actionData>
  </iact:action>
  <iact:action type="add" startTime="54521">
    <iact:property name="dataType"/>
    <iact:actionData xml:id="d2">
      <inkml:trace xmlns:inkml="http://www.w3.org/2003/InkML" xml:id="stk2" contextRef="#ctx0" brushRef="#br0">5713 4076 0,'22'0'135,"23"0"-128,-23 0 0,22 0 1,0 0 1,-21 0-3,21 0 1</inkml:trace>
    </iact:actionData>
  </iact:action>
  <iact:action type="add" startTime="61347">
    <iact:property name="dataType"/>
    <iact:actionData xml:id="d3">
      <inkml:trace xmlns:inkml="http://www.w3.org/2003/InkML" xml:id="stk3" contextRef="#ctx0" brushRef="#br0">6001 6712 0,'0'22'231,"0"0"-199,0 1-4,0-1-13,0 0 1,0 0-2,0 0-7,0 0 1,0 0 8,0 1-2,0-1-7,0 0 129,0 22-121,0-22 14,0 0 1,0 1-7,0-1-8,0 0 7,0 0-7,0 0 1,0 0-8,0 1 89,0-1-90,0 0 8,0 0-7,0 0 7,0 0 37,0 0-44,0 1-1,0-1 1,0 0 7,0 0 37,0 0-34,0 0-13,0 0 2,0 1 1,0 21 7,0-22 67,0 0-75,0 0 1,0 23 0,0-23 0,0 0 6</inkml:trace>
    </iact:actionData>
  </iact:action>
  <iact:action type="add" startTime="67451">
    <iact:property name="dataType"/>
    <iact:actionData xml:id="d4">
      <inkml:trace xmlns:inkml="http://www.w3.org/2003/InkML" xml:id="stk4" contextRef="#ctx0" brushRef="#br0">6001 4541 0,'22'0'202</inkml:trace>
    </iact:actionData>
  </iact:action>
  <iact:action type="add" startTime="68908">
    <iact:property name="dataType"/>
    <iact:actionData xml:id="d5">
      <inkml:trace xmlns:inkml="http://www.w3.org/2003/InkML" xml:id="stk5" contextRef="#ctx0" brushRef="#br0">5957 5029 0,'22'0'230,"0"0"-222,0 0-1,23 0 1</inkml:trace>
    </iact:actionData>
  </iact:action>
  <iact:action type="add" startTime="70376">
    <iact:property name="dataType"/>
    <iact:actionData xml:id="d6">
      <inkml:trace xmlns:inkml="http://www.w3.org/2003/InkML" xml:id="stk6" contextRef="#ctx0" brushRef="#br0">5935 5582 0,'22'0'218,"0"-22"-210,0 22-2,0 0 1,23 0 1</inkml:trace>
    </iact:actionData>
  </iact:action>
  <iact:action type="add" startTime="85657">
    <iact:property name="dataType"/>
    <iact:actionData xml:id="d7">
      <inkml:trace xmlns:inkml="http://www.w3.org/2003/InkML" xml:id="stk7" contextRef="#ctx0" brushRef="#br0">17184 6557 0,'-22'0'3,"0"0"28,0 22-17,0-22-5,0 0 5,-45 0 46,45 22-52,-22 0-1,-23 1 1,45-23 0,0 0-1,-22 0 1,21 22-2,1-22 2,0 0 15,0 0 37</inkml:trace>
    </iact:actionData>
  </iact:action>
  <iact:action type="add" startTime="89404">
    <iact:property name="dataType"/>
    <iact:actionData xml:id="d8">
      <inkml:trace xmlns:inkml="http://www.w3.org/2003/InkML" xml:id="stk8" contextRef="#ctx0" brushRef="#br0">19354 7066 0,'-22'0'179,"-22"0"-163,22 0 0,0 0 125,0 0-126,-1 0-8,1 0 9,22 23-9</inkml:trace>
    </iact:actionData>
  </iact:action>
  <iact:action type="add" startTime="92592">
    <iact:property name="dataType"/>
    <iact:actionData xml:id="d9">
      <inkml:trace xmlns:inkml="http://www.w3.org/2003/InkML" xml:id="stk9" contextRef="#ctx0" brushRef="#br0">20727 7642 0,'-22'0'179,"0"0"-172,22 23 1,-22-23 0,0 22-1,0-22 1,0 0-1,-1 0 1,1 0-2,-22 0 10,22 0-9,-22 0 1,44 22 7</inkml:trace>
    </iact:actionData>
  </iact:action>
  <iact:action type="add" startTime="107869">
    <iact:property name="dataType"/>
    <iact:actionData xml:id="d10">
      <inkml:trace xmlns:inkml="http://www.w3.org/2003/InkML" xml:id="stk10" contextRef="#ctx0" brushRef="#br0">6112 8839 0,'-22'0'323,"0"0"-317,-1 0 9,1 0 60,-22 22-67,22-22-1,-22 0 1,-1 22 0,23-22-1,0 0 1650,0 0-1604,0 0 29,0 0-67</inkml:trace>
    </iact:actionData>
  </iact:action>
  <iact:action type="add" startTime="132124">
    <iact:property name="dataType"/>
    <iact:actionData xml:id="d11">
      <inkml:trace xmlns:inkml="http://www.w3.org/2003/InkML" xml:id="stk11" contextRef="#ctx0" brushRef="#br0">15745 9259 0,'22'0'427,"0"0"-419,0 0 15,0 0-8,1 0-8,21 0 0,-22 0 1,44 0 0,-43 0-1</inkml:trace>
    </iact:actionData>
  </iact:action>
  <iact:action type="add" startTime="134254">
    <iact:property name="dataType"/>
    <iact:actionData xml:id="d12">
      <inkml:trace xmlns:inkml="http://www.w3.org/2003/InkML" xml:id="stk12" contextRef="#ctx0" brushRef="#br0">15745 9725 0,'22'0'262,"0"0"-255,22 0 2,-21 0-2,-1 0 0,0 0 1,22 0 37,0-23-38</inkml:trace>
    </iact:actionData>
  </iact:action>
  <iact:action type="add" startTime="136549">
    <iact:property name="dataType"/>
    <iact:actionData xml:id="d13">
      <inkml:trace xmlns:inkml="http://www.w3.org/2003/InkML" xml:id="stk13" contextRef="#ctx0" brushRef="#br0">16830 10035 0,'22'0'120,"22"0"-104,-21 0-9,-1 0 150,22 0-150,22 0 1,-43 0-1,-1 0 1,0 0 0</inkml:trace>
    </iact:actionData>
  </iact:action>
  <iact:action type="add" startTime="144439">
    <iact:property name="dataType"/>
    <iact:actionData xml:id="d14">
      <inkml:trace xmlns:inkml="http://www.w3.org/2003/InkML" xml:id="stk14" contextRef="#ctx0" brushRef="#br0">14837 10589 0,'22'0'307,"0"0"-292,0 0 1,0 0-9,1 0 8,-1 0-7,0 0 6,0 0-5,44 0 88,-43 0-90,-1 0 0,0 0 1</inkml:trace>
    </iact:actionData>
  </iact:action>
  <iact:action type="add" startTime="145977">
    <iact:property name="dataType"/>
    <iact:actionData xml:id="d15">
      <inkml:trace xmlns:inkml="http://www.w3.org/2003/InkML" xml:id="stk15" contextRef="#ctx0" brushRef="#br0">15368 11009 0,'23'0'224,"21"0"-216,-22 0 0,22 0-1,23-22 1,-45 22-1,0 0 1,22 0-1,1 0 1,-23 0-1,0 0 1,0 0-1,44-22 1,-43 22 7</inkml:trace>
    </iact:actionData>
  </iact:action>
  <iact:action type="add" startTime="147177">
    <iact:property name="dataType"/>
    <iact:actionData xml:id="d16">
      <inkml:trace xmlns:inkml="http://www.w3.org/2003/InkML" xml:id="stk16" contextRef="#ctx0" brushRef="#br0">16121 11851 0,'111'0'225,"-67"0"-218,23 0 1,-45 0-1,0 0 1,-22 22-1,22-22 46,22 0-39,-21 0-6,-1 0 0,0 0 0</inkml:trace>
    </iact:actionData>
  </iact:action>
  <iact:action type="add" startTime="150792">
    <iact:property name="dataType"/>
    <iact:actionData xml:id="d17">
      <inkml:trace xmlns:inkml="http://www.w3.org/2003/InkML" xml:id="stk17" contextRef="#ctx0" brushRef="#br0">8105 10677 0</inkml:trace>
    </iact:actionData>
  </iact:action>
  <iact:action type="add" startTime="166992">
    <iact:property name="dataType"/>
    <iact:actionData xml:id="d18">
      <inkml:trace xmlns:inkml="http://www.w3.org/2003/InkML" xml:id="stk18" contextRef="#ctx0" brushRef="#br0">4805 8794 0,'0'45'157,"0"-23"-141,0 0-9,0 0 0,0 22 1,0-22-1,0 23 8,0-23 0,0 0-7,0 0 22,0 0-15,0 45 0,0-23-7,0 23 0,0-1-1,0 0 0,0 1 0,0-1 0,0-21 1,0 21 0,0 1-1,0-1 1,0-22-1,0 1 1,0-1-1,0-22 8,0 0 0,0 0-7,0 1 7,0-1-7,0 0-1,0 0 2,0 22-3,0 1 1,0 21 1,0-22-1,0 23 1,0-23-1,0-22 1,0 45-1,0-45 1,0 67-1,0-67 1,0 22-1,0-22 1,0 0 7,0 0 38,0 1-46,0 65 1,0-66-1,0 23 0,0 21 1,0-22-1,0-21 8,0-1 105,0 0-112,0 0-1,0 44 2,0 23-3,0-23 2,0 1-1,0-1 1,0 1-1,0-45 1,0 0 7,0 0 67,0 0-73,0 23-3,0-1 2,0-22-1,22-22 38,1 0-37,-1 0 7,-22-22 0</inkml:trace>
    </iact:actionData>
  </iact:action>
  <iact:action type="add" startTime="179104">
    <iact:property name="dataType"/>
    <iact:actionData xml:id="d19">
      <inkml:trace xmlns:inkml="http://www.w3.org/2003/InkML" xml:id="stk19" contextRef="#ctx0" brushRef="#br0">5115 12804 0,'0'22'428,"0"0"-420,0 0 14,0 0-7,0 0 22,0 1-29,0-1 15,0 22 51,0 0-66,0-22 104,0 1-96,0-1 28,0 0-21,0 0 89,0 0-97,0 0 8,0 0 67,0 1-75,0-1-8,0 0 1,0 0 0,0 0-1,0 0 8,0 1-8,0-1 16,0 0 89,0 0-104,0 0-1,0 22 1,0-21 7,0-1 172,0 0-104,0 22-76,0-22 9,0 1-9,0 21 83,0-22-82,0 22-1,0-22 0,0 23 9,0-23 28,0 22-36,0-22 0,0 0-1,0 23 1,0-23 14,0 0 84,0 22-100,0-21 2,0-1-1</inkml:trace>
    </iact:actionData>
  </iact:action>
  <iact:action type="add" startTime="199400">
    <iact:property name="dataType"/>
    <iact:actionData xml:id="d20">
      <inkml:trace xmlns:inkml="http://www.w3.org/2003/InkML" xml:id="stk20" contextRef="#ctx0" brushRef="#br0">6023 15484 0,'0'22'1620,"0"0"-1530,0 0-15,0 1-15,0-1-31,0 0 242,0 0-151,0 0-15,0 0-98,0 0 83,0 1-15,0-1-60,0 0-8,0 0 144,0 0-136,0 0 106,0 0-115,0 1 2,0-1 7,0 0 0,0 0-8,0 0 98,0 0-97,0 23 7,0-23 0,0 0-8,0 0 69,0 0-62,0 0 1,0 1 0,0-1-7,0 0 7,0 0 8,0 22 44,0-21-52,0-1-8,0 0 1,0 0 6,0 0 9</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1:10:45.73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5894">
    <iact:property name="dataType"/>
    <iact:actionData xml:id="d0">
      <inkml:trace xmlns:inkml="http://www.w3.org/2003/InkML" xml:id="stk0" contextRef="#ctx0" brushRef="#br0">18092 13557 0,'89'66'180,"44"-21"-173,22 21 0,22-22 1,22 23 0,0-45-1,-88 22 1,-67-44-1,-88 0 38,0 0-37,-45 0-1,1 22 1,-23-22 0,0 0-1,45 0 0,22 0 1</inkml:trace>
    </iact:actionData>
  </iact:action>
  <iact:action type="add" startTime="16922">
    <iact:property name="dataType"/>
    <iact:actionData xml:id="d1">
      <inkml:trace xmlns:inkml="http://www.w3.org/2003/InkML" xml:id="stk1" contextRef="#ctx0" brushRef="#br0">21192 13800 0,'0'0'1,"23"0"12,-1 0 93,44 0-99,-22 0 0,1 0 1</inkml:trace>
    </iact:actionData>
  </iact:action>
  <iact:action type="add" startTime="17934">
    <iact:property name="dataType"/>
    <iact:actionData xml:id="d2">
      <inkml:trace xmlns:inkml="http://www.w3.org/2003/InkML" xml:id="stk2" contextRef="#ctx0" brushRef="#br0">20882 13756 0,'23'-22'74,"21"22"-66,0-22 0,45 22-1,66 0 1,-45 0-1,23 0 1,-44 0-1,-67 0 1,22 0-1,-22 0 1</inkml:trace>
    </iact:actionData>
  </iact:action>
  <iact:action type="add" startTime="18646">
    <iact:property name="dataType"/>
    <iact:actionData xml:id="d3">
      <inkml:trace xmlns:inkml="http://www.w3.org/2003/InkML" xml:id="stk3" contextRef="#ctx0" brushRef="#br0">22787 13867 0,'22'0'106,"0"0"-90,22 0-10,23-22 1,21-23 1,45 23-1,-22 22 1,0-22 0,-23 22-1,-21-22 1,-23 22-1</inkml:trace>
    </iact:actionData>
  </iact:action>
  <iact:action type="add" startTime="27399">
    <iact:property name="dataType"/>
    <iact:actionData xml:id="d4">
      <inkml:trace xmlns:inkml="http://www.w3.org/2003/InkML" xml:id="stk4" contextRef="#ctx0" brushRef="#br0">23097 5560 0,'22'0'112,"44"0"-104,23-22 0,-23 0-1,-21 22 1,-1-22-1,-22 22 1,0 0-1</inkml:trace>
    </iact:actionData>
  </iact:action>
  <iact:action type="add" startTime="28472">
    <iact:property name="dataType"/>
    <iact:actionData xml:id="d5">
      <inkml:trace xmlns:inkml="http://www.w3.org/2003/InkML" xml:id="stk5" contextRef="#ctx0" brushRef="#br0">21347 5272 0,'23'0'307,"-1"0"-300,0 0 1,0 0-1,22 0 1,1 0 0,-1 0-1,-22 0 1,0 0-1,0 0 121</inkml:trace>
    </iact:actionData>
  </iact:action>
  <iact:action type="add" startTime="30490">
    <iact:property name="dataType"/>
    <iact:actionData xml:id="d6">
      <inkml:trace xmlns:inkml="http://www.w3.org/2003/InkML" xml:id="stk6" contextRef="#ctx0" brushRef="#br0">18446 3301 0,'45'0'323,"-23"0"-317,22 22 2,-22-22-1,1 0 1,-1 0 0</inkml:trace>
    </iact:actionData>
  </iact:action>
  <iact:action type="add" startTime="34615">
    <iact:property name="dataType"/>
    <iact:actionData xml:id="d7">
      <inkml:trace xmlns:inkml="http://www.w3.org/2003/InkML" xml:id="stk7" contextRef="#ctx0" brushRef="#br0">18469 4630 0,'22'0'411,"0"0"-403,22 0 7,-22 0-7</inkml:trace>
    </iact:actionData>
  </iact:action>
  <iact:action type="add" startTime="38629">
    <iact:property name="dataType"/>
    <iact:actionData xml:id="d8">
      <inkml:trace xmlns:inkml="http://www.w3.org/2003/InkML" xml:id="stk8" contextRef="#ctx0" brushRef="#br0">18513 5671 0,'44'0'410,"-22"0"-402,1 0 6</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8T22:02:51.56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41097">
    <iact:property name="dataType"/>
    <iact:actionData xml:id="d0">
      <inkml:trace xmlns:inkml="http://www.w3.org/2003/InkML" xml:id="stk0" contextRef="#ctx0" brushRef="#br0">15036 4430 0,'22'0'397,"0"0"-382,1 0 0,-1 0 68,22 0-76,-22 0 1,0 0-1,1 0 9,-1 0 103,0 0-111,0 0 0,22 0 7,-22 0-7,1 0 1,-1 0-4,44 0 115,-22 0-112,1 0-1,21 0 0,1 0 1,-23 0-1,0 0 1,-22 0 0,0 0-1,1 0 188,-1 0-188,0 0 2,0 0 57,22 0-58,1 0-1,-23 0 1,0 0-1,0 0 1,-44 0 427,0 0-428,0 0 1,-1 0-1,1 0 53,-22 0-52,0 0 0,-1 0-1,23 0 0,-44 0 0,44 0 1,0 0 7,-1 0-8,-21 0 84,-44 23-84,65-23 1,-21 0-1,22 0 1,0 0-1,0 0 180,-178 22-179,-21 0 1,22-22-3,-1 0 1,-65 22 1,65-22-1,134 0 1,44 0 0,44 0 59,44 0-60,-21 0 1,-1 0 0,-22 0 82,0 0-83,67 0 1,-45 0-1,22 0 0,1 0 1,-1 0-1,1 0 1,-45-22 0,0 22 119,44 0-119,1 0 0,-45 0-1,22 22 1,23-22-1,-23 0 0,22 22 0,1-22 2,-45 0-3,22 0 347,1 0-345,-1-22-1,0 0 0,23 0 1,-1 0 0,-22-1-1</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8T22:14:52.41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6682">
    <iact:property name="dataType"/>
    <iact:actionData xml:id="d0">
      <inkml:trace xmlns:inkml="http://www.w3.org/2003/InkML" xml:id="stk0" contextRef="#ctx0" brushRef="#br0">6953 10788 0,'23'0'577,"-1"0"-561,0 0-1,0 0-8,0 0 0,0 0 143,0 0-143,1 0 1,-1 0 7,0 0 187,44 0-195,-44 0 9,1 0-9,-1 0 76,0 0-75</inkml:trace>
    </iact:actionData>
  </iact:action>
  <iact:action type="add" startTime="16643">
    <iact:property name="dataType"/>
    <iact:actionData xml:id="d1">
      <inkml:trace xmlns:inkml="http://www.w3.org/2003/InkML" xml:id="stk1" contextRef="#ctx0" brushRef="#br0">6821 13845 0,'22'0'179,"22"0"-164,22 0-14,1 0 7,44 0 16,-89 0-13,0 0 20,22 0-20,0 0 3,-21 0-13,21 0 6,0 0 5,-66 0 168,0 0-165,0 0 1,0 0-7,-1 0 4,-21 0-12,22 0 13,-22 0-2,22 0-2,-23 0-6,-110 0 21,45 0-11,65 0-10</inkml:trace>
    </iact:actionData>
  </iact:action>
  <iact:action type="add" startTime="19305">
    <iact:property name="dataType"/>
    <iact:actionData xml:id="d2">
      <inkml:trace xmlns:inkml="http://www.w3.org/2003/InkML" xml:id="stk2" contextRef="#ctx0" brushRef="#br0">6909 16016 0,'22'0'509,"0"0"-493,1 0 186,-1 0-189,0 0 259,22 0-262,0 0 145,67 0-131,-67 0-23,1 0 8</inkml:trace>
    </iact:actionData>
  </iact:action>
  <iact:action type="add" startTime="25966">
    <iact:property name="dataType"/>
    <iact:actionData xml:id="d3">
      <inkml:trace xmlns:inkml="http://www.w3.org/2003/InkML" xml:id="stk3" contextRef="#ctx0" brushRef="#br0">12866 5671 0,'22'0'148,"0"0"-140,23 0-1,-1 0 0,0 0 1,-22 0 0,0 0 14,-44 0 360,44 0-103,1 0-269</inkml:trace>
    </iact:actionData>
  </iact:action>
  <iact:action type="add" startTime="30097">
    <iact:property name="dataType"/>
    <iact:actionData xml:id="d4">
      <inkml:trace xmlns:inkml="http://www.w3.org/2003/InkML" xml:id="stk4" contextRef="#ctx0" brushRef="#br0">7640 6247 0,'44'0'262,"23"0"-253,-1 0-2,0 0 0,23 0 0,-45 0 1,-22 0-1,1 0 0,-1 0 2,22 0 6,-22 22-1,45-22-7,-1 0 1,0 22 0,45-22 0,22 22-2,-22-22 2,22 22-1,-45-22 1,1 0-1,-45 0 1,0 0 0,-21 0 22,65 45 174,-44-23-198,-21-22 99,21 0-98</inkml:trace>
    </iact:actionData>
  </iact:action>
  <iact:action type="add" startTime="32287">
    <iact:property name="dataType"/>
    <iact:actionData xml:id="d5">
      <inkml:trace xmlns:inkml="http://www.w3.org/2003/InkML" xml:id="stk5" contextRef="#ctx0" brushRef="#br0">7861 10721 0,'22'0'67,"23"-22"-59,88 0-1,-1-66 0,1 21 2,-44-22-2,22 1 2,-1 21-2,-43-21 1,21 21-1,-43 1 1,-45-1-2,44 23 1,22-44 0,-43 43 1,21-21-1,-44 44 1,44-23 0,-44 23-1,22 0 3,-22 0-5,22 0 3,1-23-1,43-43 1,-44 21-1,67-43 1,-1 21 0,1-22-1,-1 0 2,23 1 0,-67 43 0,67-43-2,-44-1 1,65 0 0,-21 22 0,-22 1 0,-45 21-2,23-21-3,-23 21 5,22 23 0,-66 0 0,22 22 0,1 22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8T22:07:51.04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0845">
    <iact:property name="dataType"/>
    <iact:actionData xml:id="d0">
      <inkml:trace xmlns:inkml="http://www.w3.org/2003/InkML" xml:id="stk0" contextRef="#ctx0" brushRef="#br0">13132 5184 0,'-22'0'157,"22"22"-30,0 0-72,0 0-27,0 0-13,0 0 83,0 1-24,0-1-66,0 0 7,0 0-8,0 0 16,0 0 45,0 0-61,0 1 0,0-1 1,0 0 0,0 0-1,0 0 1,0 0 45,0 0-38,0 1-9,0-1 62,0 22-60,0-22-1,0 23 8,0-23-7,0 0-1,0 0 15,0 22 62,0-22-70,0 23-6,0-23 6,0-44 181,0 0-179,22-1-1,-22 1-8,0 0 1,22 22-1,-22-22 1,0 0 14,0 0 16,0 0-9,0-1-13,0 1-1,0 0 7,0 0 113,0-22-128,0-1 2,0 23 0,0 0 4,0 0 1,0 0 76,0 0-30,0-1-52,0-21 7,0 22-8,0-22 1,22-1-1,-22 1 2,0-22-3,0 43 2,0 1 0,0 0-1,0 0 9,0 44 35,0 45-43,22-1-1,0-22 1,-22 1 0,0-23 187,0 22-188,0 23 0,22-23 1,1 0-1,-1 0 1,-22 1 1,0-23-3,22 0 2,-22 0 336,-67 45-336,45-45-1,0 0 1,0 0 0,22 0 0</inkml:trace>
    </iact:actionData>
  </iact:action>
  <iact:action type="add" startTime="19883">
    <iact:property name="dataType"/>
    <iact:actionData xml:id="d1">
      <inkml:trace xmlns:inkml="http://www.w3.org/2003/InkML" xml:id="stk1" contextRef="#ctx0" brushRef="#br0">13065 3412 0,'0'22'502,"0"0"-495,0 0 9,0 0-9,0 0 0,0 0 121,0 1-37,0-1-78,0 0 18,0 0-16,0 0 0,0 0 0,0 0 0,0 1 105,0-1-105,0 44 52,0-44-60,0 1 1,0-1 15,22-22 224,-22-22-239,0-1 15,23 1-1,-23 0-14,0 0-2,0 0 10,0 0 59,0-1-67,22 23-1,-22-22 16,0 0 186,0 0-201,0 0 134,0 0-119,0 0-15,0-1-1,0 1 0,0 0 1,0 0-1,0 0 0,0 0 286,-22-23-285,-1 23-1,1-22 1,22 66 465,0 0-459,0 0-7,0 1 16,0 21 30,0-22-39,0 0 10,0 0-9,0 0-9,0 1 2,22-1 7,-22 0-8,0 0 2,23 22-2,-23 1 8,0-23 0,0 0 127,0 0-81,0 0 133,0 0-177</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6T21:36:52.02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4649">
    <iact:property name="dataType"/>
    <iact:actionData xml:id="d0">
      <inkml:trace xmlns:inkml="http://www.w3.org/2003/InkML" xml:id="stk0" contextRef="#ctx0" brushRef="#br0">7507 3101 0,'22'0'345,"0"0"-315,0 0 9,23 0-33,-23 0 2,22 0-1,23 0 1,-45 0-1,0 0 0,0 0 1,0 0-1,0 0 1,0 0 0,1 0-1,-1 0 1,0 0 0,44 0-1,1 0 0,-23 0 1,-22 0-1,0 0 1,45 0 120,-45 0-121,22 0 1,-22 0 0</inkml:trace>
    </iact:actionData>
  </iact:action>
  <iact:action type="add" startTime="19008">
    <iact:property name="dataType"/>
    <iact:actionData xml:id="d1">
      <inkml:trace xmlns:inkml="http://www.w3.org/2003/InkML" xml:id="stk1" contextRef="#ctx0" brushRef="#br0">12667 3146 0,'22'0'254,"22"0"-246,23 0-1,-1 0 1,-22 0-1,1 0 1,-1 0-1,-22 0 3,22 0-2,23 0 0,-1 0-1,23 0 1,-23 0-1,-44 0-1,0 0 8</inkml:trace>
    </iact:actionData>
  </iact:action>
  <iact:action type="add" startTime="21348">
    <iact:property name="dataType"/>
    <iact:actionData xml:id="d2">
      <inkml:trace xmlns:inkml="http://www.w3.org/2003/InkML" xml:id="stk2" contextRef="#ctx0" brushRef="#br0">10386 4187 0,'22'0'276,"0"0"-266,22-22-2,1 0-2,-23 22 1,0 0-1,0 0 2</inkml:trace>
    </iact:actionData>
  </iact:action>
  <iact:action type="add" startTime="23230">
    <iact:property name="dataType"/>
    <iact:actionData xml:id="d3">
      <inkml:trace xmlns:inkml="http://www.w3.org/2003/InkML" xml:id="stk3" contextRef="#ctx0" brushRef="#br0">13663 4165 0,'22'0'262,"23"0"-247,-23 0-1,0 0 2</inkml:trace>
    </iact:actionData>
  </iact:action>
  <iact:action type="add" startTime="25944">
    <iact:property name="dataType"/>
    <iact:actionData xml:id="d4">
      <inkml:trace xmlns:inkml="http://www.w3.org/2003/InkML" xml:id="stk4" contextRef="#ctx0" brushRef="#br0">5713 4541 0,'-22'0'795,"0"0"-787,0 0 37,0 0-38,0 0 1,-1 0-1,-21 0 1,22 0 7,0 0 120,0 0-128,0 0 1,-1 0-1,1 0 1,0 0-1,0 0 1,-22 0-1</inkml:trace>
    </iact:actionData>
  </iact:action>
  <iact:action type="add" startTime="59912">
    <iact:property name="dataType"/>
    <iact:actionData xml:id="d5">
      <inkml:trace xmlns:inkml="http://www.w3.org/2003/InkML" xml:id="stk5" contextRef="#ctx0" brushRef="#br0">5625 7377 0,'22'0'187,"22"0"-171,-22 0 96,0 0-105,1 0 1,-23-23-1,22 23 9</inkml:trace>
    </iact:actionData>
  </iact:action>
  <iact:action type="add" startTime="61413">
    <iact:property name="dataType"/>
    <iact:actionData xml:id="d6">
      <inkml:trace xmlns:inkml="http://www.w3.org/2003/InkML" xml:id="stk6" contextRef="#ctx0" brushRef="#br0">5647 7820 0,'22'0'269,"0"0"-254,0 0-6,0 0-3,1 0 2,-1 0 6,0 0 1,0 0-7,0 0 8</inkml:trace>
    </iact:actionData>
  </iact:action>
  <iact:action type="add" startTime="63273">
    <iact:property name="dataType"/>
    <iact:actionData xml:id="d7">
      <inkml:trace xmlns:inkml="http://www.w3.org/2003/InkML" xml:id="stk7" contextRef="#ctx0" brushRef="#br0">5713 8307 0,'22'0'359,"1"0"-343,43 0 306,-22 0-315,-22-22 0</inkml:trace>
    </iact:actionData>
  </iact:action>
  <iact:action type="add" startTime="66760">
    <iact:property name="dataType"/>
    <iact:actionData xml:id="d8">
      <inkml:trace xmlns:inkml="http://www.w3.org/2003/InkML" xml:id="stk8" contextRef="#ctx0" brushRef="#br0">5647 9104 0,'-22'0'509,"0"0"-501,-1 0 0,1 0 135,-22 0-129,0 0-6,22 0-1,-1 0 1,1 0-1,0 0 136,-22 23-136,22-23 1,-23 22-1,23-22 1,0 0-1,0 0 1,0 0 292,0 0-232,0 0-61,-1 0 232,1 0-223,-22 0-9</inkml:trace>
    </iact:actionData>
  </iact:action>
  <iact:action type="add" startTime="75048">
    <iact:property name="dataType"/>
    <iact:actionData xml:id="d9">
      <inkml:trace xmlns:inkml="http://www.w3.org/2003/InkML" xml:id="stk9" contextRef="#ctx0" brushRef="#br0">5758 9902 0,'0'22'329,"0"0"-314,0 0-7,0 0 7,0 1 15,0-1-16,0 0-6,22-22 0,-22 22-1,0 0 8,0 0 83,0 0-90,0 1 0,0-1 7,0 0 0,0 0 6,0 0 167,0 0-173,0 1 225,0-1-224,0 0 102,0 22-102,0-22-9,0 0 16,0 1 45,0-1-59,0 0 71,0 0-65,0 0 1,0 0-9,0 1 75,0-1-67,0 0 75,0 0-81,0 0 5,0 0-6,0 0 7,0 1-5,0-1 40,0 0-34,0 0 87,0 0-94,0 0 5,0 0 1,0 1 53,0-1-60,0 0 29,0 0 15,0 0-44,0 0 0,0 1 2,0-1 0,0 0 119,0 0-113,0 0-2,0 0 121,0 0-127,0 1 1,0 21 5,0-22 173,0 0-172,0 0 15,0 0-20,0 1 2,0-1 63,0 0-64,0 0-1,0 0 15,0 23-23,0-23 131,0 0-117,0 0-3,0 0 65,0 0-68,0 0 2,0 1-2,0-1 39,0 22-35,0 0-3,0-21-1,0-1 5,0 0 24,0 0-24,0 0-5,0 0 2,0 0-1,0 1 15,0-1-25,0 0 9,0 0 4,0 0 2,0 0 86,0 0-11,0 1-77,0-1 167</inkml:trace>
    </iact:actionData>
  </iact:action>
  <iact:action type="add" startTime="86125">
    <iact:property name="dataType"/>
    <iact:actionData xml:id="d10">
      <inkml:trace xmlns:inkml="http://www.w3.org/2003/InkML" xml:id="stk10" contextRef="#ctx0" brushRef="#br0">5138 13180 0,'0'22'188,"22"23"-173,0-23-1,0 22-6,0-22-1,-22 0 2,22 1-3,-22-1 3,22 0-3,-22 0 2,0 0-1,0 22 1,23-21-1,-23-1 1,0 0 7,0 22 37,0 1-44,0-23-1,0 0 1,22 0-1,-22 0 38,0 0-30,0 0-7,0 1 7,0-1 0,0 0 15,22-22-23,-22 22 1,0 0-1,0 0 1,0 0-1,0 1 24,0-1 6,22-22-23,-22 22 55,0 0-62,0 0 0,0 0 8,0 1-7,0-1-1,0 0 54,0 0-54,0 0 0,0 0 8,0 0-6,0 1-3,0-1 2,0 0-1,0 0 1,0 0-1,0 0 226,-22 1-226,22-46 152,0 1-144,-22 0-9,0-44 2,22 43 0,0-21-1,0 22 1,-23 0-1,23 0 0,0-23 1,0 23 0,0 0 36,0-22-37,0 22 9,0-1-9,0 1 1,0-22-1,0 22 8,0 0 38,0 0-39,0-1 2,0 1 29,0 0-30,0-22 0,0 22-7,0 0 7,0-1-8,0 1 1,0 0 6,0 0 1,0 0-7,0 0 6,0-1-6,0 1 1,0 0 6,0 0 14,0 0 0,0 0-20,0 0 5,0-1 1,0 1 0,0 0 0,0 0-6,0 0 5,0 0 1,0-1 82,0 1-90,0 0 10,0 0-11,0 44 244,0 0-237,0 0 2,0 1-6,0-1 4,0 22 3,0-22-9,0 0 8,0 1-3,0-1-1,0 0-11,0 0 8,0 0 43,0 0-37,0 0-3,0 1-10,0-1 9,0 0 1,0 0-9,0 0 6,0 0 2,0 1 0,0-1 4,0 0 38,0 0-45,0 0 1,0 22-1,23 1 1,-1-1-1,-22-22 1,22 0 0,-22 23-1,0-23 8,0 0 37,0 0-43,0 0-1,0 0 5,0 1-5,22-1 0,-22 22 0,0-22-2,0 0 3,22 0 0,-22 1 4,0-1-6,0 0 16,0 0 36,0 0-44,0 0 68,0-44 104,0 0-178,0-22-1,0 22 0,0-1 0,0-21 0,0 22 0,0 0 0,0 0 3,0 0 4,0-23 0,0 23 1,0-22-7,0-1 4,0 23-6,0-22 0,0 22 1,0 0 0,0 0 6,0-1 3,0-21-10,0 22 2,0 0-1,0-22 1,0 21-1,0 1 0,0 0 1,0-22-7,0 22 11,0-1 56,0 1-61,0 0 28,0 0 9,0-44-37,0 43 6,0 1-5,0 0 1,0 0 99,0 0-94,0-23-6,0 23 1,0 0 3</inkml:trace>
    </iact:actionData>
  </iact:action>
  <iact:action type="add" startTime="108761">
    <iact:property name="dataType"/>
    <iact:actionData xml:id="d11">
      <inkml:trace xmlns:inkml="http://www.w3.org/2003/InkML" xml:id="stk11" contextRef="#ctx0" brushRef="#br0">14859 15772 0,'66'0'285,"-43"0"-277,-1 0-1,0 0 0,22 0 0,-22 0 1,0 0-1,23 0 1,-1 0-1,0 0 0,23 0 2,-45 0-3,0 0 9</inkml:trace>
    </iact:actionData>
  </iact:action>
  <iact:action type="add" startTime="111656">
    <iact:property name="dataType"/>
    <iact:actionData xml:id="d12">
      <inkml:trace xmlns:inkml="http://www.w3.org/2003/InkML" xml:id="stk12" contextRef="#ctx0" brushRef="#br0">14328 16724 0,'22'0'314,"0"0"-305,22 0 0,45-22 5,-67 22 187,0 0-191,0 0-1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1"/>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defRPr sz="1200"/>
            </a:lvl1pPr>
          </a:lstStyle>
          <a:p>
            <a:endParaRPr lang="en-US"/>
          </a:p>
        </p:txBody>
      </p:sp>
      <p:sp>
        <p:nvSpPr>
          <p:cNvPr id="9219" name="Rectangle 3"/>
          <p:cNvSpPr>
            <a:spLocks noGrp="1" noChangeArrowheads="1"/>
          </p:cNvSpPr>
          <p:nvPr>
            <p:ph type="dt" idx="1"/>
          </p:nvPr>
        </p:nvSpPr>
        <p:spPr bwMode="auto">
          <a:xfrm>
            <a:off x="3898102" y="1"/>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a:defRPr sz="1200"/>
            </a:lvl1pPr>
          </a:lstStyle>
          <a:p>
            <a:endParaRPr lang="en-US"/>
          </a:p>
        </p:txBody>
      </p:sp>
      <p:sp>
        <p:nvSpPr>
          <p:cNvPr id="9220" name="Rectangle 4"/>
          <p:cNvSpPr>
            <a:spLocks noGrp="1" noRot="1" noChangeAspect="1" noChangeArrowheads="1" noTextEdit="1"/>
          </p:cNvSpPr>
          <p:nvPr>
            <p:ph type="sldImg" idx="2"/>
          </p:nvPr>
        </p:nvSpPr>
        <p:spPr bwMode="auto">
          <a:xfrm>
            <a:off x="1117600" y="696913"/>
            <a:ext cx="4648200" cy="3487737"/>
          </a:xfrm>
          <a:prstGeom prst="rect">
            <a:avLst/>
          </a:prstGeom>
          <a:noFill/>
          <a:ln w="9525">
            <a:solidFill>
              <a:srgbClr val="000000"/>
            </a:solidFill>
            <a:miter lim="800000"/>
            <a:headEnd/>
            <a:tailEnd/>
          </a:ln>
          <a:effectLst/>
        </p:spPr>
      </p:sp>
      <p:sp>
        <p:nvSpPr>
          <p:cNvPr id="9221" name="Rectangle 5"/>
          <p:cNvSpPr>
            <a:spLocks noGrp="1" noChangeArrowheads="1"/>
          </p:cNvSpPr>
          <p:nvPr>
            <p:ph type="body" sz="quarter" idx="3"/>
          </p:nvPr>
        </p:nvSpPr>
        <p:spPr bwMode="auto">
          <a:xfrm>
            <a:off x="688182" y="4415790"/>
            <a:ext cx="5505450" cy="418338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2" name="Rectangle 6"/>
          <p:cNvSpPr>
            <a:spLocks noGrp="1" noChangeArrowheads="1"/>
          </p:cNvSpPr>
          <p:nvPr>
            <p:ph type="ftr" sz="quarter" idx="4"/>
          </p:nvPr>
        </p:nvSpPr>
        <p:spPr bwMode="auto">
          <a:xfrm>
            <a:off x="1" y="8829968"/>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defRPr sz="1200"/>
            </a:lvl1pPr>
          </a:lstStyle>
          <a:p>
            <a:endParaRPr lang="en-US"/>
          </a:p>
        </p:txBody>
      </p:sp>
      <p:sp>
        <p:nvSpPr>
          <p:cNvPr id="9223" name="Rectangle 7"/>
          <p:cNvSpPr>
            <a:spLocks noGrp="1" noChangeArrowheads="1"/>
          </p:cNvSpPr>
          <p:nvPr>
            <p:ph type="sldNum" sz="quarter" idx="5"/>
          </p:nvPr>
        </p:nvSpPr>
        <p:spPr bwMode="auto">
          <a:xfrm>
            <a:off x="3898102" y="8829968"/>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a:defRPr sz="1200"/>
            </a:lvl1pPr>
          </a:lstStyle>
          <a:p>
            <a:fld id="{739F009B-AA83-4291-81BE-194F11CE1901}" type="slidenum">
              <a:rPr lang="en-US"/>
              <a:pPr/>
              <a:t>‹#›</a:t>
            </a:fld>
            <a:endParaRPr lang="en-US"/>
          </a:p>
        </p:txBody>
      </p:sp>
    </p:spTree>
    <p:extLst>
      <p:ext uri="{BB962C8B-B14F-4D97-AF65-F5344CB8AC3E}">
        <p14:creationId xmlns:p14="http://schemas.microsoft.com/office/powerpoint/2010/main" val="206993108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7</a:t>
            </a:fld>
            <a:endParaRPr lang="en-US"/>
          </a:p>
        </p:txBody>
      </p:sp>
    </p:spTree>
    <p:extLst>
      <p:ext uri="{BB962C8B-B14F-4D97-AF65-F5344CB8AC3E}">
        <p14:creationId xmlns:p14="http://schemas.microsoft.com/office/powerpoint/2010/main" val="2305927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8</a:t>
            </a:fld>
            <a:endParaRPr lang="en-US"/>
          </a:p>
        </p:txBody>
      </p:sp>
    </p:spTree>
    <p:extLst>
      <p:ext uri="{BB962C8B-B14F-4D97-AF65-F5344CB8AC3E}">
        <p14:creationId xmlns:p14="http://schemas.microsoft.com/office/powerpoint/2010/main" val="2251059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9</a:t>
            </a:fld>
            <a:endParaRPr lang="en-US"/>
          </a:p>
        </p:txBody>
      </p:sp>
    </p:spTree>
    <p:extLst>
      <p:ext uri="{BB962C8B-B14F-4D97-AF65-F5344CB8AC3E}">
        <p14:creationId xmlns:p14="http://schemas.microsoft.com/office/powerpoint/2010/main" val="778393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10</a:t>
            </a:fld>
            <a:endParaRPr lang="en-US"/>
          </a:p>
        </p:txBody>
      </p:sp>
    </p:spTree>
    <p:extLst>
      <p:ext uri="{BB962C8B-B14F-4D97-AF65-F5344CB8AC3E}">
        <p14:creationId xmlns:p14="http://schemas.microsoft.com/office/powerpoint/2010/main" val="3455036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11</a:t>
            </a:fld>
            <a:endParaRPr lang="en-US"/>
          </a:p>
        </p:txBody>
      </p:sp>
    </p:spTree>
    <p:extLst>
      <p:ext uri="{BB962C8B-B14F-4D97-AF65-F5344CB8AC3E}">
        <p14:creationId xmlns:p14="http://schemas.microsoft.com/office/powerpoint/2010/main" val="3989855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19</a:t>
            </a:fld>
            <a:endParaRPr lang="en-US"/>
          </a:p>
        </p:txBody>
      </p:sp>
    </p:spTree>
    <p:extLst>
      <p:ext uri="{BB962C8B-B14F-4D97-AF65-F5344CB8AC3E}">
        <p14:creationId xmlns:p14="http://schemas.microsoft.com/office/powerpoint/2010/main" val="1852545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24</a:t>
            </a:fld>
            <a:endParaRPr lang="en-US"/>
          </a:p>
        </p:txBody>
      </p:sp>
    </p:spTree>
    <p:extLst>
      <p:ext uri="{BB962C8B-B14F-4D97-AF65-F5344CB8AC3E}">
        <p14:creationId xmlns:p14="http://schemas.microsoft.com/office/powerpoint/2010/main" val="97867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28</a:t>
            </a:fld>
            <a:endParaRPr lang="en-US"/>
          </a:p>
        </p:txBody>
      </p:sp>
    </p:spTree>
    <p:extLst>
      <p:ext uri="{BB962C8B-B14F-4D97-AF65-F5344CB8AC3E}">
        <p14:creationId xmlns:p14="http://schemas.microsoft.com/office/powerpoint/2010/main" val="1520423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94786"/>
            <a:ext cx="6858000" cy="1929283"/>
          </a:xfrm>
        </p:spPr>
        <p:txBody>
          <a:bodyPr anchor="b"/>
          <a:lstStyle>
            <a:lvl1pPr algn="ctr">
              <a:defRPr sz="2800"/>
            </a:lvl1pPr>
          </a:lstStyle>
          <a:p>
            <a:r>
              <a:rPr lang="en-US"/>
              <a:t>Click to edit Master title style</a:t>
            </a:r>
            <a:endParaRPr lang="en-US" dirty="0"/>
          </a:p>
        </p:txBody>
      </p:sp>
      <p:sp>
        <p:nvSpPr>
          <p:cNvPr id="3" name="Subtitle 2"/>
          <p:cNvSpPr>
            <a:spLocks noGrp="1"/>
          </p:cNvSpPr>
          <p:nvPr>
            <p:ph type="subTitle" idx="1"/>
          </p:nvPr>
        </p:nvSpPr>
        <p:spPr>
          <a:xfrm>
            <a:off x="1143000" y="2924069"/>
            <a:ext cx="6858000" cy="233373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1"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8"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spTree>
    <p:extLst>
      <p:ext uri="{BB962C8B-B14F-4D97-AF65-F5344CB8AC3E}">
        <p14:creationId xmlns:p14="http://schemas.microsoft.com/office/powerpoint/2010/main" val="3987592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964642"/>
            <a:ext cx="7886700" cy="52123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3"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8"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0"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2705881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034979"/>
            <a:ext cx="1971675" cy="514198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1034979"/>
            <a:ext cx="5800725" cy="51419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0"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8"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2729104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 name="Title 1"/>
          <p:cNvSpPr>
            <a:spLocks noGrp="1"/>
          </p:cNvSpPr>
          <p:nvPr>
            <p:ph type="title"/>
          </p:nvPr>
        </p:nvSpPr>
        <p:spPr>
          <a:xfrm>
            <a:off x="455613" y="1979660"/>
            <a:ext cx="6900227" cy="443198"/>
          </a:xfrm>
        </p:spPr>
        <p:txBody>
          <a:bodyPr/>
          <a:lstStyle>
            <a:lvl1pPr>
              <a:defRPr sz="3200">
                <a:solidFill>
                  <a:schemeClr val="bg1"/>
                </a:solidFill>
              </a:defRPr>
            </a:lvl1pPr>
          </a:lstStyle>
          <a:p>
            <a:r>
              <a:rPr lang="en-US" dirty="0"/>
              <a:t>Click to edit Master title style</a:t>
            </a:r>
          </a:p>
        </p:txBody>
      </p:sp>
      <p:sp>
        <p:nvSpPr>
          <p:cNvPr id="16" name="Text Placeholder 15"/>
          <p:cNvSpPr>
            <a:spLocks noGrp="1"/>
          </p:cNvSpPr>
          <p:nvPr>
            <p:ph type="body" sz="quarter" idx="12"/>
          </p:nvPr>
        </p:nvSpPr>
        <p:spPr>
          <a:xfrm>
            <a:off x="0" y="4754563"/>
            <a:ext cx="9144000" cy="276999"/>
          </a:xfrm>
        </p:spPr>
        <p:txBody>
          <a:bodyPr/>
          <a:lstStyle>
            <a:lvl1pPr marL="0" indent="0" algn="ctr">
              <a:buNone/>
              <a:defRPr sz="2000"/>
            </a:lvl1pPr>
          </a:lstStyle>
          <a:p>
            <a:pPr lvl="0"/>
            <a:r>
              <a:rPr lang="en-US" dirty="0"/>
              <a:t>Click to edit Master text styles</a:t>
            </a:r>
          </a:p>
        </p:txBody>
      </p:sp>
    </p:spTree>
    <p:extLst>
      <p:ext uri="{BB962C8B-B14F-4D97-AF65-F5344CB8AC3E}">
        <p14:creationId xmlns:p14="http://schemas.microsoft.com/office/powerpoint/2010/main" val="124333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9" name="Rectangle 2"/>
          <p:cNvSpPr>
            <a:spLocks noChangeArrowheads="1"/>
          </p:cNvSpPr>
          <p:nvPr userDrawn="1"/>
        </p:nvSpPr>
        <p:spPr bwMode="auto">
          <a:xfrm>
            <a:off x="0" y="6441441"/>
            <a:ext cx="9144000" cy="416560"/>
          </a:xfrm>
          <a:prstGeom prst="rect">
            <a:avLst/>
          </a:prstGeom>
          <a:gradFill flip="none" rotWithShape="1">
            <a:gsLst>
              <a:gs pos="0">
                <a:schemeClr val="tx1"/>
              </a:gs>
              <a:gs pos="100000">
                <a:schemeClr val="tx2">
                  <a:lumMod val="75000"/>
                </a:schemeClr>
              </a:gs>
            </a:gsLst>
            <a:lin ang="0" scaled="1"/>
            <a:tileRect/>
          </a:gradFill>
          <a:ln w="9525">
            <a:noFill/>
            <a:miter lim="800000"/>
            <a:headEnd type="none" w="sm" len="sm"/>
            <a:tailEnd type="none" w="sm" len="sm"/>
          </a:ln>
          <a:effectLst/>
        </p:spPr>
        <p:txBody>
          <a:bodyPr wrap="none" lIns="457200" tIns="0" rIns="274320" bIns="0" anchor="ctr"/>
          <a:lstStyle/>
          <a:p>
            <a:pPr marL="0" indent="0" algn="l" defTabSz="820738" eaLnBrk="0" hangingPunct="0"/>
            <a:r>
              <a:rPr lang="en-US" sz="1200" b="1" dirty="0">
                <a:solidFill>
                  <a:srgbClr val="FFFFFF"/>
                </a:solidFill>
              </a:rPr>
              <a:t>Star Lab:</a:t>
            </a:r>
            <a:r>
              <a:rPr lang="en-US" sz="1200" b="1" baseline="0" dirty="0">
                <a:solidFill>
                  <a:srgbClr val="FFFFFF"/>
                </a:solidFill>
              </a:rPr>
              <a:t> </a:t>
            </a:r>
            <a:r>
              <a:rPr lang="en-US" sz="1200" b="1" baseline="0" dirty="0" err="1">
                <a:solidFill>
                  <a:srgbClr val="FFFFFF"/>
                </a:solidFill>
              </a:rPr>
              <a:t>Falken</a:t>
            </a:r>
            <a:r>
              <a:rPr lang="en-US" sz="1200" b="1" baseline="0" dirty="0">
                <a:solidFill>
                  <a:srgbClr val="FFFFFF"/>
                </a:solidFill>
              </a:rPr>
              <a:t> Project</a:t>
            </a:r>
            <a:endParaRPr lang="en-US" sz="1200" b="1" dirty="0">
              <a:solidFill>
                <a:srgbClr val="FFFFFF"/>
              </a:solidFill>
            </a:endParaRPr>
          </a:p>
        </p:txBody>
      </p:sp>
      <p:sp>
        <p:nvSpPr>
          <p:cNvPr id="10" name="Text Placeholder 2"/>
          <p:cNvSpPr>
            <a:spLocks noGrp="1"/>
          </p:cNvSpPr>
          <p:nvPr>
            <p:ph type="body" idx="1"/>
          </p:nvPr>
        </p:nvSpPr>
        <p:spPr>
          <a:xfrm>
            <a:off x="429435" y="143913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29435" y="2078899"/>
            <a:ext cx="4040188" cy="190205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591860" y="143913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4"/>
          </p:nvPr>
        </p:nvSpPr>
        <p:spPr>
          <a:xfrm>
            <a:off x="4591860" y="2078899"/>
            <a:ext cx="4041775" cy="190205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1"/>
          </p:nvPr>
        </p:nvSpPr>
        <p:spPr/>
        <p:txBody>
          <a:bodyPr/>
          <a:lstStyle/>
          <a:p>
            <a:fld id="{689318A1-174D-4DEE-8106-03A37B9BCF15}" type="slidenum">
              <a:rPr lang="en-US" sz="1000" smtClean="0"/>
              <a:pPr/>
              <a:t>‹#›</a:t>
            </a:fld>
            <a:endParaRPr lang="en-US" sz="1000" dirty="0"/>
          </a:p>
        </p:txBody>
      </p:sp>
      <p:sp>
        <p:nvSpPr>
          <p:cNvPr id="4" name="Title 3"/>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55077"/>
            <a:ext cx="7886700" cy="51218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7"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8"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9"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261136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964643"/>
            <a:ext cx="7886700" cy="521232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1"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8"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2"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3198863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964642"/>
            <a:ext cx="3886200" cy="5212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964642"/>
            <a:ext cx="3886200" cy="5212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2"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51251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981004"/>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04916"/>
            <a:ext cx="3868340" cy="4384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981004"/>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04916"/>
            <a:ext cx="3887391" cy="4384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p:cNvSpPr>
            <a:spLocks noGrp="1"/>
          </p:cNvSpPr>
          <p:nvPr>
            <p:ph type="sldNum" sz="quarter" idx="12"/>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4" name="Footer Placeholder 4"/>
          <p:cNvSpPr>
            <a:spLocks noGrp="1"/>
          </p:cNvSpPr>
          <p:nvPr>
            <p:ph type="ftr" sz="quarter" idx="1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11"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5" name="Date Placeholder 3"/>
          <p:cNvSpPr>
            <a:spLocks noGrp="1"/>
          </p:cNvSpPr>
          <p:nvPr>
            <p:ph type="dt" sz="half" idx="14"/>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47243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0"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12"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283303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8"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6"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9"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3831240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3"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2"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197622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964642"/>
            <a:ext cx="2949178" cy="490434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2"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72378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87270"/>
            <a:ext cx="7886700" cy="208559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28650" y="3376246"/>
            <a:ext cx="7886700" cy="28007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pic>
        <p:nvPicPr>
          <p:cNvPr id="8" name="Content Placeholder 3"/>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07046" y="6235089"/>
            <a:ext cx="1269547" cy="45720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69265" y="246124"/>
            <a:ext cx="1887192" cy="759153"/>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1912" y="179355"/>
            <a:ext cx="1471275" cy="796072"/>
          </a:xfrm>
          <a:prstGeom prst="rect">
            <a:avLst/>
          </a:prstGeom>
        </p:spPr>
      </p:pic>
      <p:cxnSp>
        <p:nvCxnSpPr>
          <p:cNvPr id="17" name="Straight Connector 16"/>
          <p:cNvCxnSpPr/>
          <p:nvPr/>
        </p:nvCxnSpPr>
        <p:spPr>
          <a:xfrm>
            <a:off x="1850065" y="980743"/>
            <a:ext cx="5029200" cy="0"/>
          </a:xfrm>
          <a:prstGeom prst="line">
            <a:avLst/>
          </a:prstGeom>
          <a:ln w="50800" cap="rnd">
            <a:solidFill>
              <a:srgbClr val="FF950E"/>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79024" y="6206025"/>
            <a:ext cx="8413185" cy="0"/>
          </a:xfrm>
          <a:prstGeom prst="line">
            <a:avLst/>
          </a:prstGeom>
          <a:ln w="50800" cap="rnd">
            <a:solidFill>
              <a:srgbClr val="FF950E"/>
            </a:solidFill>
            <a:round/>
          </a:ln>
        </p:spPr>
        <p:style>
          <a:lnRef idx="1">
            <a:schemeClr val="accent1"/>
          </a:lnRef>
          <a:fillRef idx="0">
            <a:schemeClr val="accent1"/>
          </a:fillRef>
          <a:effectRef idx="0">
            <a:schemeClr val="accent1"/>
          </a:effectRef>
          <a:fontRef idx="minor">
            <a:schemeClr val="tx1"/>
          </a:fontRef>
        </p:style>
      </p:cxnSp>
      <p:sp>
        <p:nvSpPr>
          <p:cNvPr id="26"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27"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Tree>
    <p:extLst>
      <p:ext uri="{BB962C8B-B14F-4D97-AF65-F5344CB8AC3E}">
        <p14:creationId xmlns:p14="http://schemas.microsoft.com/office/powerpoint/2010/main" val="22943877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83" r:id="rId12"/>
    <p:sldLayoutId id="2147483667" r:id="rId13"/>
  </p:sldLayoutIdLst>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hf hdr="0" dt="0"/>
  <p:txStyles>
    <p:titleStyle>
      <a:lvl1pPr algn="ctr"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3600.png"/><Relationship Id="rId18" Type="http://schemas.openxmlformats.org/officeDocument/2006/relationships/image" Target="../media/image20.png"/><Relationship Id="rId3" Type="http://schemas.openxmlformats.org/officeDocument/2006/relationships/slideLayout" Target="../slideLayouts/slideLayout2.xml"/><Relationship Id="rId21" Type="http://schemas.openxmlformats.org/officeDocument/2006/relationships/image" Target="../media/image4.png"/><Relationship Id="rId7" Type="http://schemas.openxmlformats.org/officeDocument/2006/relationships/image" Target="../media/image15.png"/><Relationship Id="rId12" Type="http://schemas.openxmlformats.org/officeDocument/2006/relationships/image" Target="../media/image17.png"/><Relationship Id="rId17" Type="http://schemas.openxmlformats.org/officeDocument/2006/relationships/image" Target="../media/image400.png"/><Relationship Id="rId2" Type="http://schemas.openxmlformats.org/officeDocument/2006/relationships/audio" Target="../media/media10.m4a"/><Relationship Id="rId16" Type="http://schemas.openxmlformats.org/officeDocument/2006/relationships/image" Target="../media/image390.png"/><Relationship Id="rId20" Type="http://schemas.openxmlformats.org/officeDocument/2006/relationships/image" Target="../media/image24.png"/><Relationship Id="rId1" Type="http://schemas.microsoft.com/office/2007/relationships/media" Target="../media/media10.m4a"/><Relationship Id="rId6" Type="http://schemas.openxmlformats.org/officeDocument/2006/relationships/image" Target="../media/image14.png"/><Relationship Id="rId11" Type="http://schemas.openxmlformats.org/officeDocument/2006/relationships/image" Target="../media/image23.png"/><Relationship Id="rId5" Type="http://schemas.openxmlformats.org/officeDocument/2006/relationships/image" Target="../media/image6.png"/><Relationship Id="rId15" Type="http://schemas.openxmlformats.org/officeDocument/2006/relationships/image" Target="../media/image380.png"/><Relationship Id="rId10" Type="http://schemas.openxmlformats.org/officeDocument/2006/relationships/image" Target="../media/image22.png"/><Relationship Id="rId19" Type="http://schemas.microsoft.com/office/2011/relationships/inkAction" Target="../ink/inkAction7.xml"/><Relationship Id="rId4" Type="http://schemas.openxmlformats.org/officeDocument/2006/relationships/notesSlide" Target="../notesSlides/notesSlide4.xml"/><Relationship Id="rId9" Type="http://schemas.openxmlformats.org/officeDocument/2006/relationships/image" Target="../media/image19.png"/><Relationship Id="rId14" Type="http://schemas.openxmlformats.org/officeDocument/2006/relationships/image" Target="../media/image3700.png"/></Relationships>
</file>

<file path=ppt/slides/_rels/slide11.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3600.png"/><Relationship Id="rId18" Type="http://schemas.openxmlformats.org/officeDocument/2006/relationships/image" Target="../media/image20.png"/><Relationship Id="rId3" Type="http://schemas.openxmlformats.org/officeDocument/2006/relationships/slideLayout" Target="../slideLayouts/slideLayout2.xml"/><Relationship Id="rId21" Type="http://schemas.openxmlformats.org/officeDocument/2006/relationships/image" Target="../media/image26.png"/><Relationship Id="rId7" Type="http://schemas.openxmlformats.org/officeDocument/2006/relationships/image" Target="../media/image15.png"/><Relationship Id="rId12" Type="http://schemas.openxmlformats.org/officeDocument/2006/relationships/image" Target="../media/image17.png"/><Relationship Id="rId17" Type="http://schemas.openxmlformats.org/officeDocument/2006/relationships/image" Target="../media/image400.png"/><Relationship Id="rId2" Type="http://schemas.openxmlformats.org/officeDocument/2006/relationships/audio" Target="../media/media11.m4a"/><Relationship Id="rId16" Type="http://schemas.openxmlformats.org/officeDocument/2006/relationships/image" Target="../media/image390.png"/><Relationship Id="rId20" Type="http://schemas.microsoft.com/office/2011/relationships/inkAction" Target="../ink/inkAction8.xml"/><Relationship Id="rId1" Type="http://schemas.microsoft.com/office/2007/relationships/media" Target="../media/media11.m4a"/><Relationship Id="rId6" Type="http://schemas.openxmlformats.org/officeDocument/2006/relationships/image" Target="../media/image14.png"/><Relationship Id="rId11" Type="http://schemas.openxmlformats.org/officeDocument/2006/relationships/image" Target="../media/image23.png"/><Relationship Id="rId5" Type="http://schemas.openxmlformats.org/officeDocument/2006/relationships/image" Target="../media/image6.png"/><Relationship Id="rId15" Type="http://schemas.openxmlformats.org/officeDocument/2006/relationships/image" Target="../media/image380.png"/><Relationship Id="rId10" Type="http://schemas.openxmlformats.org/officeDocument/2006/relationships/image" Target="../media/image22.png"/><Relationship Id="rId19" Type="http://schemas.openxmlformats.org/officeDocument/2006/relationships/image" Target="../media/image25.png"/><Relationship Id="rId4" Type="http://schemas.openxmlformats.org/officeDocument/2006/relationships/notesSlide" Target="../notesSlides/notesSlide5.xml"/><Relationship Id="rId9" Type="http://schemas.openxmlformats.org/officeDocument/2006/relationships/image" Target="../media/image19.png"/><Relationship Id="rId14" Type="http://schemas.openxmlformats.org/officeDocument/2006/relationships/image" Target="../media/image3700.png"/><Relationship Id="rId22"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0.png"/><Relationship Id="rId5" Type="http://schemas.microsoft.com/office/2011/relationships/inkAction" Target="../ink/inkAction9.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12"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9.png"/><Relationship Id="rId11" Type="http://schemas.openxmlformats.org/officeDocument/2006/relationships/image" Target="../media/image310.png"/><Relationship Id="rId5" Type="http://schemas.openxmlformats.org/officeDocument/2006/relationships/image" Target="../media/image28.png"/><Relationship Id="rId10" Type="http://schemas.microsoft.com/office/2011/relationships/inkAction" Target="../ink/inkAction10.xml"/><Relationship Id="rId4" Type="http://schemas.openxmlformats.org/officeDocument/2006/relationships/image" Target="../media/image6.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0.png"/><Relationship Id="rId12" Type="http://schemas.openxmlformats.org/officeDocument/2006/relationships/image" Target="../media/image33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9.png"/><Relationship Id="rId11" Type="http://schemas.microsoft.com/office/2011/relationships/inkAction" Target="../ink/inkAction11.xm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0.png"/><Relationship Id="rId12" Type="http://schemas.microsoft.com/office/2011/relationships/inkAction" Target="../ink/inkAction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4.png"/><Relationship Id="rId4" Type="http://schemas.openxmlformats.org/officeDocument/2006/relationships/image" Target="../media/image6.png"/><Relationship Id="rId9" Type="http://schemas.openxmlformats.org/officeDocument/2006/relationships/image" Target="../media/image32.png"/><Relationship Id="rId1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0.png"/><Relationship Id="rId12" Type="http://schemas.openxmlformats.org/officeDocument/2006/relationships/image" Target="../media/image36.png"/><Relationship Id="rId2" Type="http://schemas.openxmlformats.org/officeDocument/2006/relationships/audio" Target="../media/media16.m4a"/><Relationship Id="rId16" Type="http://schemas.openxmlformats.org/officeDocument/2006/relationships/image" Target="../media/image4.png"/><Relationship Id="rId1" Type="http://schemas.microsoft.com/office/2007/relationships/media" Target="../media/media16.m4a"/><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41.png"/><Relationship Id="rId10" Type="http://schemas.openxmlformats.org/officeDocument/2006/relationships/image" Target="../media/image34.png"/><Relationship Id="rId4" Type="http://schemas.openxmlformats.org/officeDocument/2006/relationships/image" Target="../media/image6.png"/><Relationship Id="rId9" Type="http://schemas.openxmlformats.org/officeDocument/2006/relationships/image" Target="../media/image32.png"/><Relationship Id="rId14" Type="http://schemas.microsoft.com/office/2011/relationships/inkAction" Target="../ink/inkAction13.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0.png"/><Relationship Id="rId12" Type="http://schemas.openxmlformats.org/officeDocument/2006/relationships/image" Target="../media/image36.png"/><Relationship Id="rId17" Type="http://schemas.openxmlformats.org/officeDocument/2006/relationships/image" Target="../media/image4.png"/><Relationship Id="rId2" Type="http://schemas.openxmlformats.org/officeDocument/2006/relationships/audio" Target="../media/media17.m4a"/><Relationship Id="rId16" Type="http://schemas.openxmlformats.org/officeDocument/2006/relationships/image" Target="../media/image42.png"/><Relationship Id="rId1" Type="http://schemas.microsoft.com/office/2007/relationships/media" Target="../media/media17.m4a"/><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5" Type="http://schemas.microsoft.com/office/2011/relationships/inkAction" Target="../ink/inkAction14.xml"/><Relationship Id="rId10" Type="http://schemas.openxmlformats.org/officeDocument/2006/relationships/image" Target="../media/image34.png"/><Relationship Id="rId4" Type="http://schemas.openxmlformats.org/officeDocument/2006/relationships/image" Target="../media/image6.png"/><Relationship Id="rId9" Type="http://schemas.openxmlformats.org/officeDocument/2006/relationships/image" Target="../media/image32.png"/><Relationship Id="rId1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microsoft.com/office/2011/relationships/inkAction" Target="../ink/inkAction1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3.png"/><Relationship Id="rId5" Type="http://schemas.openxmlformats.org/officeDocument/2006/relationships/customXml" Target="../ink/ink1.xml"/><Relationship Id="rId4" Type="http://schemas.openxmlformats.org/officeDocument/2006/relationships/image" Target="../media/image300.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audio" Target="../media/media19.m4a"/><Relationship Id="rId1" Type="http://schemas.microsoft.com/office/2007/relationships/media" Target="../media/media19.m4a"/><Relationship Id="rId6" Type="http://schemas.microsoft.com/office/2011/relationships/inkAction" Target="../ink/inkAction16.xml"/><Relationship Id="rId5" Type="http://schemas.openxmlformats.org/officeDocument/2006/relationships/image" Target="../media/image45.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47.png"/><Relationship Id="rId4" Type="http://schemas.microsoft.com/office/2011/relationships/inkAction" Target="../ink/inkAction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48.png"/><Relationship Id="rId4" Type="http://schemas.microsoft.com/office/2011/relationships/inkAction" Target="../ink/inkAction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49.png"/><Relationship Id="rId4" Type="http://schemas.microsoft.com/office/2011/relationships/inkAction" Target="../ink/inkAction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1.png"/><Relationship Id="rId5" Type="http://schemas.microsoft.com/office/2011/relationships/inkAction" Target="../ink/inkAction20.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audio" Target="../media/media24.m4a"/><Relationship Id="rId1" Type="http://schemas.microsoft.com/office/2007/relationships/media" Target="../media/media24.m4a"/><Relationship Id="rId6" Type="http://schemas.microsoft.com/office/2011/relationships/inkAction" Target="../ink/inkAction21.xml"/><Relationship Id="rId5" Type="http://schemas.openxmlformats.org/officeDocument/2006/relationships/image" Target="../media/image52.png"/><Relationship Id="rId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audio" Target="../media/media25.m4a"/><Relationship Id="rId1" Type="http://schemas.microsoft.com/office/2007/relationships/media" Target="../media/media25.m4a"/><Relationship Id="rId6" Type="http://schemas.microsoft.com/office/2011/relationships/inkAction" Target="../ink/inkAction22.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8.png"/><Relationship Id="rId5" Type="http://schemas.microsoft.com/office/2011/relationships/inkAction" Target="../ink/inkAction23.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audio" Target="../media/media28.m4a"/><Relationship Id="rId1" Type="http://schemas.microsoft.com/office/2007/relationships/media" Target="../media/media28.m4a"/><Relationship Id="rId6" Type="http://schemas.microsoft.com/office/2011/relationships/inkAction" Target="../ink/inkAction24.xml"/><Relationship Id="rId5" Type="http://schemas.openxmlformats.org/officeDocument/2006/relationships/image" Target="../media/image59.png"/><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61.png"/><Relationship Id="rId4" Type="http://schemas.microsoft.com/office/2011/relationships/inkAction" Target="../ink/inkAction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microsoft.com/office/2011/relationships/inkAction" Target="../ink/inkAction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3.png"/><Relationship Id="rId5" Type="http://schemas.microsoft.com/office/2011/relationships/inkAction" Target="../ink/inkAction26.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64.png"/><Relationship Id="rId4" Type="http://schemas.microsoft.com/office/2011/relationships/inkAction" Target="../ink/inkAction27.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microsoft.com/office/2011/relationships/inkAction" Target="../ink/inkAction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1.png"/><Relationship Id="rId4" Type="http://schemas.microsoft.com/office/2011/relationships/inkAction" Target="../ink/inkAction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microsoft.com/office/2011/relationships/inkAction" Target="../ink/inkAction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38.png"/><Relationship Id="rId17" Type="http://schemas.openxmlformats.org/officeDocument/2006/relationships/image" Target="../media/image4.png"/><Relationship Id="rId2" Type="http://schemas.openxmlformats.org/officeDocument/2006/relationships/audio" Target="../media/media7.m4a"/><Relationship Id="rId16" Type="http://schemas.openxmlformats.org/officeDocument/2006/relationships/image" Target="../media/image18.png"/><Relationship Id="rId1" Type="http://schemas.microsoft.com/office/2007/relationships/media" Target="../media/media7.m4a"/><Relationship Id="rId6" Type="http://schemas.openxmlformats.org/officeDocument/2006/relationships/image" Target="../media/image14.png"/><Relationship Id="rId11" Type="http://schemas.openxmlformats.org/officeDocument/2006/relationships/image" Target="../media/image370.png"/><Relationship Id="rId5" Type="http://schemas.openxmlformats.org/officeDocument/2006/relationships/image" Target="../media/image6.png"/><Relationship Id="rId15" Type="http://schemas.microsoft.com/office/2011/relationships/inkAction" Target="../ink/inkAction5.xml"/><Relationship Id="rId10" Type="http://schemas.openxmlformats.org/officeDocument/2006/relationships/image" Target="../media/image360.png"/><Relationship Id="rId4" Type="http://schemas.openxmlformats.org/officeDocument/2006/relationships/notesSlide" Target="../notesSlides/notesSlide1.xml"/><Relationship Id="rId9" Type="http://schemas.openxmlformats.org/officeDocument/2006/relationships/image" Target="../media/image17.pn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370.png"/><Relationship Id="rId2" Type="http://schemas.openxmlformats.org/officeDocument/2006/relationships/audio" Target="../media/media8.m4a"/><Relationship Id="rId16" Type="http://schemas.openxmlformats.org/officeDocument/2006/relationships/image" Target="../media/image4.png"/><Relationship Id="rId1" Type="http://schemas.microsoft.com/office/2007/relationships/media" Target="../media/media8.m4a"/><Relationship Id="rId6" Type="http://schemas.openxmlformats.org/officeDocument/2006/relationships/image" Target="../media/image14.png"/><Relationship Id="rId11" Type="http://schemas.openxmlformats.org/officeDocument/2006/relationships/image" Target="../media/image360.png"/><Relationship Id="rId5" Type="http://schemas.openxmlformats.org/officeDocument/2006/relationships/image" Target="../media/image6.png"/><Relationship Id="rId15" Type="http://schemas.openxmlformats.org/officeDocument/2006/relationships/image" Target="../media/image40.png"/><Relationship Id="rId10" Type="http://schemas.openxmlformats.org/officeDocument/2006/relationships/image" Target="../media/image17.png"/><Relationship Id="rId4" Type="http://schemas.openxmlformats.org/officeDocument/2006/relationships/notesSlide" Target="../notesSlides/notesSlide2.xml"/><Relationship Id="rId9" Type="http://schemas.openxmlformats.org/officeDocument/2006/relationships/image" Target="../media/image19.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380.png"/><Relationship Id="rId1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3700.png"/><Relationship Id="rId17" Type="http://schemas.microsoft.com/office/2011/relationships/inkAction" Target="../ink/inkAction6.xml"/><Relationship Id="rId2" Type="http://schemas.openxmlformats.org/officeDocument/2006/relationships/audio" Target="../media/media9.m4a"/><Relationship Id="rId16" Type="http://schemas.openxmlformats.org/officeDocument/2006/relationships/image" Target="../media/image20.png"/><Relationship Id="rId1" Type="http://schemas.microsoft.com/office/2007/relationships/media" Target="../media/media9.m4a"/><Relationship Id="rId6" Type="http://schemas.openxmlformats.org/officeDocument/2006/relationships/image" Target="../media/image14.png"/><Relationship Id="rId11" Type="http://schemas.openxmlformats.org/officeDocument/2006/relationships/image" Target="../media/image3600.png"/><Relationship Id="rId5" Type="http://schemas.openxmlformats.org/officeDocument/2006/relationships/image" Target="../media/image6.png"/><Relationship Id="rId15" Type="http://schemas.openxmlformats.org/officeDocument/2006/relationships/image" Target="../media/image400.png"/><Relationship Id="rId10" Type="http://schemas.openxmlformats.org/officeDocument/2006/relationships/image" Target="../media/image17.png"/><Relationship Id="rId19"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19.png"/><Relationship Id="rId14" Type="http://schemas.openxmlformats.org/officeDocument/2006/relationships/image" Target="../media/image3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latin typeface="Times New Roman" panose="02020603050405020304" pitchFamily="18" charset="0"/>
                <a:cs typeface="Times New Roman" panose="02020603050405020304" pitchFamily="18" charset="0"/>
              </a:rPr>
              <a:t>Access Control for Smart Home IoT:</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EGRBAC Model</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875898" y="2675823"/>
            <a:ext cx="7317606" cy="3128211"/>
          </a:xfrm>
        </p:spPr>
        <p:txBody>
          <a:bodyPr>
            <a:normAutofit fontScale="85000" lnSpcReduction="20000"/>
          </a:bodyPr>
          <a:lstStyle/>
          <a:p>
            <a:r>
              <a:rPr lang="en-US" dirty="0">
                <a:latin typeface="Times New Roman" panose="02020603050405020304" pitchFamily="18" charset="0"/>
                <a:cs typeface="Times New Roman" panose="02020603050405020304" pitchFamily="18" charset="0"/>
              </a:rPr>
              <a:t>Safwa Ameer</a:t>
            </a:r>
          </a:p>
          <a:p>
            <a:r>
              <a:rPr lang="en-US" dirty="0">
                <a:latin typeface="Times New Roman" panose="02020603050405020304" pitchFamily="18" charset="0"/>
                <a:cs typeface="Times New Roman" panose="02020603050405020304" pitchFamily="18" charset="0"/>
              </a:rPr>
              <a:t>James Benson</a:t>
            </a:r>
          </a:p>
          <a:p>
            <a:r>
              <a:rPr lang="en-US" dirty="0">
                <a:latin typeface="Times New Roman" panose="02020603050405020304" pitchFamily="18" charset="0"/>
                <a:cs typeface="Times New Roman" panose="02020603050405020304" pitchFamily="18" charset="0"/>
              </a:rPr>
              <a:t>Ravi Sandhu</a:t>
            </a:r>
          </a:p>
          <a:p>
            <a:endParaRPr lang="en-US" dirty="0">
              <a:latin typeface="Times New Roman" panose="02020603050405020304" pitchFamily="18" charset="0"/>
              <a:cs typeface="Times New Roman" panose="02020603050405020304" pitchFamily="18" charset="0"/>
            </a:endParaRPr>
          </a:p>
          <a:p>
            <a:r>
              <a:rPr lang="en-US" sz="1600" b="1" kern="0" dirty="0">
                <a:solidFill>
                  <a:schemeClr val="tx2">
                    <a:lumMod val="50000"/>
                  </a:schemeClr>
                </a:solidFill>
                <a:latin typeface="Times New Roman" panose="02020603050405020304" pitchFamily="18" charset="0"/>
                <a:cs typeface="Times New Roman" panose="02020603050405020304" pitchFamily="18" charset="0"/>
              </a:rPr>
              <a:t>Institute for Cyber Security (ICS)</a:t>
            </a:r>
            <a:br>
              <a:rPr lang="en-US" sz="1600" b="1" kern="0" dirty="0">
                <a:solidFill>
                  <a:schemeClr val="tx2">
                    <a:lumMod val="50000"/>
                  </a:schemeClr>
                </a:solidFill>
                <a:latin typeface="Times New Roman" panose="02020603050405020304" pitchFamily="18" charset="0"/>
                <a:cs typeface="Times New Roman" panose="02020603050405020304" pitchFamily="18" charset="0"/>
              </a:rPr>
            </a:br>
            <a:r>
              <a:rPr lang="en-US" sz="1600" b="1" kern="0" dirty="0">
                <a:solidFill>
                  <a:schemeClr val="tx2">
                    <a:lumMod val="50000"/>
                  </a:schemeClr>
                </a:solidFill>
                <a:latin typeface="Times New Roman" panose="02020603050405020304" pitchFamily="18" charset="0"/>
                <a:cs typeface="Times New Roman" panose="02020603050405020304" pitchFamily="18" charset="0"/>
              </a:rPr>
              <a:t>Center for Security and Privacy Enhanced Cloud Computing (C-SPECC)</a:t>
            </a:r>
            <a:br>
              <a:rPr lang="en-US" sz="1600" b="1" kern="0" dirty="0">
                <a:solidFill>
                  <a:schemeClr val="tx2">
                    <a:lumMod val="50000"/>
                  </a:schemeClr>
                </a:solidFill>
                <a:latin typeface="Times New Roman" panose="02020603050405020304" pitchFamily="18" charset="0"/>
                <a:cs typeface="Times New Roman" panose="02020603050405020304" pitchFamily="18" charset="0"/>
              </a:rPr>
            </a:br>
            <a:r>
              <a:rPr lang="en-US" sz="1600" b="1" kern="0" dirty="0">
                <a:solidFill>
                  <a:schemeClr val="tx2">
                    <a:lumMod val="50000"/>
                  </a:schemeClr>
                </a:solidFill>
                <a:latin typeface="Times New Roman" panose="02020603050405020304" pitchFamily="18" charset="0"/>
                <a:cs typeface="Times New Roman" panose="02020603050405020304" pitchFamily="18" charset="0"/>
              </a:rPr>
              <a:t>Department of Computer Science</a:t>
            </a:r>
            <a:br>
              <a:rPr lang="en-US" sz="1600" b="1" kern="0" dirty="0">
                <a:solidFill>
                  <a:schemeClr val="tx2">
                    <a:lumMod val="50000"/>
                  </a:schemeClr>
                </a:solidFill>
                <a:latin typeface="Times New Roman" panose="02020603050405020304" pitchFamily="18" charset="0"/>
                <a:cs typeface="Times New Roman" panose="02020603050405020304" pitchFamily="18" charset="0"/>
              </a:rPr>
            </a:br>
            <a:r>
              <a:rPr lang="en-US" sz="1600" b="1" kern="0" dirty="0">
                <a:solidFill>
                  <a:schemeClr val="tx2">
                    <a:lumMod val="50000"/>
                  </a:schemeClr>
                </a:solidFill>
                <a:latin typeface="Times New Roman" panose="02020603050405020304" pitchFamily="18" charset="0"/>
                <a:cs typeface="Times New Roman" panose="02020603050405020304" pitchFamily="18" charset="0"/>
              </a:rPr>
              <a:t> University of Texas at San Antonio</a:t>
            </a:r>
            <a:br>
              <a:rPr lang="en-US" sz="1600" b="1" kern="0" dirty="0">
                <a:solidFill>
                  <a:schemeClr val="tx2">
                    <a:lumMod val="50000"/>
                  </a:schemeClr>
                </a:solidFill>
                <a:latin typeface="Times New Roman" panose="02020603050405020304" pitchFamily="18" charset="0"/>
                <a:cs typeface="Times New Roman" panose="02020603050405020304" pitchFamily="18" charset="0"/>
              </a:rPr>
            </a:br>
            <a:endParaRPr lang="en-US" sz="1600" b="1" kern="0" dirty="0">
              <a:solidFill>
                <a:schemeClr val="tx2">
                  <a:lumMod val="50000"/>
                </a:schemeClr>
              </a:solidFill>
              <a:latin typeface="Times New Roman" panose="02020603050405020304" pitchFamily="18" charset="0"/>
              <a:cs typeface="Times New Roman" panose="02020603050405020304" pitchFamily="18" charset="0"/>
            </a:endParaRPr>
          </a:p>
          <a:p>
            <a:r>
              <a:rPr lang="en-US" sz="1600" b="1" kern="0" dirty="0">
                <a:solidFill>
                  <a:schemeClr val="tx2">
                    <a:lumMod val="50000"/>
                  </a:schemeClr>
                </a:solidFill>
                <a:latin typeface="Times New Roman" panose="02020603050405020304" pitchFamily="18" charset="0"/>
                <a:cs typeface="Times New Roman" panose="02020603050405020304" pitchFamily="18" charset="0"/>
              </a:rPr>
              <a:t>Safwa.ameer@my.utsa.edu</a:t>
            </a:r>
            <a:br>
              <a:rPr lang="en-US" sz="1600" b="1" kern="0" dirty="0">
                <a:solidFill>
                  <a:schemeClr val="tx2">
                    <a:lumMod val="50000"/>
                  </a:schemeClr>
                </a:solidFill>
                <a:latin typeface="Times New Roman" panose="02020603050405020304" pitchFamily="18" charset="0"/>
                <a:cs typeface="Times New Roman" panose="02020603050405020304" pitchFamily="18" charset="0"/>
              </a:rPr>
            </a:br>
            <a:br>
              <a:rPr lang="en-US" sz="2000" b="1" kern="0" dirty="0">
                <a:solidFill>
                  <a:schemeClr val="tx2">
                    <a:lumMod val="50000"/>
                  </a:schemeClr>
                </a:solidFill>
                <a:latin typeface="Times New Roman" panose="02020603050405020304" pitchFamily="18" charset="0"/>
                <a:cs typeface="Times New Roman" panose="02020603050405020304" pitchFamily="18" charset="0"/>
              </a:rPr>
            </a:br>
            <a:br>
              <a:rPr lang="en-US" sz="2000" b="1" kern="0" dirty="0">
                <a:solidFill>
                  <a:schemeClr val="tx2">
                    <a:lumMod val="50000"/>
                  </a:schemeClr>
                </a:solidFill>
                <a:latin typeface="Times New Roman" panose="02020603050405020304" pitchFamily="18" charset="0"/>
                <a:cs typeface="Times New Roman" panose="02020603050405020304" pitchFamily="18" charset="0"/>
              </a:rPr>
            </a:br>
            <a:r>
              <a:rPr lang="en-US" sz="2000" b="1" kern="0" dirty="0">
                <a:solidFill>
                  <a:schemeClr val="tx2">
                    <a:lumMod val="50000"/>
                  </a:schemeClr>
                </a:solidFill>
                <a:latin typeface="Times New Roman" panose="02020603050405020304" pitchFamily="18" charset="0"/>
                <a:cs typeface="Times New Roman" panose="02020603050405020304" pitchFamily="18" charset="0"/>
              </a:rPr>
              <a:t>L11-2</a:t>
            </a:r>
          </a:p>
          <a:p>
            <a:r>
              <a:rPr lang="en-US" sz="2000" b="1" kern="0" dirty="0">
                <a:solidFill>
                  <a:schemeClr val="tx2">
                    <a:lumMod val="50000"/>
                  </a:schemeClr>
                </a:solidFill>
                <a:latin typeface="Times New Roman" panose="02020603050405020304" pitchFamily="18" charset="0"/>
                <a:cs typeface="Times New Roman" panose="02020603050405020304" pitchFamily="18" charset="0"/>
              </a:rPr>
              <a:t>Spring 2020</a:t>
            </a:r>
            <a:endParaRPr lang="en-US"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A0AD829E-9D94-4370-B521-5AD379CB3007}"/>
              </a:ext>
            </a:extLst>
          </p:cNvPr>
          <p:cNvSpPr>
            <a:spLocks/>
          </p:cNvSpPr>
          <p:nvPr/>
        </p:nvSpPr>
        <p:spPr bwMode="auto">
          <a:xfrm>
            <a:off x="1682700" y="310574"/>
            <a:ext cx="5197475" cy="684212"/>
          </a:xfrm>
          <a:prstGeom prst="rect">
            <a:avLst/>
          </a:prstGeom>
          <a:noFill/>
          <a:ln w="9525">
            <a:noFill/>
            <a:round/>
            <a:headEnd/>
            <a:tailEnd/>
          </a:ln>
        </p:spPr>
        <p:txBody>
          <a:bodyPr lIns="0" tIns="0" rIns="0" bIns="0" anchor="ctr"/>
          <a:lstStyle/>
          <a:p>
            <a:pPr algn="ctr" eaLnBrk="0" hangingPunct="0">
              <a:buClr>
                <a:srgbClr val="000000"/>
              </a:buClr>
              <a:buSzPct val="45000"/>
              <a:buFont typeface="Wingdings" pitchFamily="2" charset="2"/>
              <a:buNone/>
            </a:pPr>
            <a:r>
              <a:rPr lang="en-US" sz="2800" dirty="0">
                <a:solidFill>
                  <a:srgbClr val="131F49"/>
                </a:solidFill>
              </a:rPr>
              <a:t>CS 6393</a:t>
            </a:r>
            <a:endParaRPr lang="en-US" sz="2400" dirty="0">
              <a:solidFill>
                <a:srgbClr val="131F49"/>
              </a:solidFill>
            </a:endParaRPr>
          </a:p>
        </p:txBody>
      </p:sp>
      <p:sp>
        <p:nvSpPr>
          <p:cNvPr id="5" name="Footer Placeholder 4">
            <a:extLst>
              <a:ext uri="{FF2B5EF4-FFF2-40B4-BE49-F238E27FC236}">
                <a16:creationId xmlns:a16="http://schemas.microsoft.com/office/drawing/2014/main" id="{BECB4890-8350-4949-A0DB-D0F100811AB2}"/>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sp>
        <p:nvSpPr>
          <p:cNvPr id="6" name="Slide Number Placeholder 5">
            <a:extLst>
              <a:ext uri="{FF2B5EF4-FFF2-40B4-BE49-F238E27FC236}">
                <a16:creationId xmlns:a16="http://schemas.microsoft.com/office/drawing/2014/main" id="{0445999C-511B-4903-B578-6F04B7F9584C}"/>
              </a:ext>
            </a:extLst>
          </p:cNvPr>
          <p:cNvSpPr>
            <a:spLocks noGrp="1"/>
          </p:cNvSpPr>
          <p:nvPr>
            <p:ph type="sldNum" sz="quarter" idx="4"/>
          </p:nvPr>
        </p:nvSpPr>
        <p:spPr/>
        <p:txBody>
          <a:bodyPr/>
          <a:lstStyle/>
          <a:p>
            <a:fld id="{689318A1-174D-4DEE-8106-03A37B9BCF15}" type="slidenum">
              <a:rPr lang="en-US" sz="1000" smtClean="0"/>
              <a:pPr/>
              <a:t>1</a:t>
            </a:fld>
            <a:endParaRPr lang="en-US" sz="1000" dirty="0"/>
          </a:p>
        </p:txBody>
      </p:sp>
      <p:sp>
        <p:nvSpPr>
          <p:cNvPr id="8" name="Date Placeholder 3">
            <a:extLst>
              <a:ext uri="{FF2B5EF4-FFF2-40B4-BE49-F238E27FC236}">
                <a16:creationId xmlns:a16="http://schemas.microsoft.com/office/drawing/2014/main" id="{8CADDE37-5632-4CEB-BD51-F23CE49A49FA}"/>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7" name="Audio 6">
            <a:hlinkClick r:id="" action="ppaction://media"/>
            <a:extLst>
              <a:ext uri="{FF2B5EF4-FFF2-40B4-BE49-F238E27FC236}">
                <a16:creationId xmlns:a16="http://schemas.microsoft.com/office/drawing/2014/main" id="{157D502C-C218-4C3E-9716-48B778D576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5570345"/>
      </p:ext>
    </p:extLst>
  </p:cSld>
  <p:clrMapOvr>
    <a:masterClrMapping/>
  </p:clrMapOvr>
  <mc:AlternateContent xmlns:mc="http://schemas.openxmlformats.org/markup-compatibility/2006" xmlns:p14="http://schemas.microsoft.com/office/powerpoint/2010/main">
    <mc:Choice Requires="p14">
      <p:transition spd="med" p14:dur="700" advTm="19476">
        <p:fade/>
      </p:transition>
    </mc:Choice>
    <mc:Fallback xmlns="">
      <p:transition spd="med" advTm="194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AB5F52E-1A2D-AF47-834F-5A302267C843}" type="slidenum">
              <a:rPr lang="en-US" smtClean="0"/>
              <a:t>10</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pic>
        <p:nvPicPr>
          <p:cNvPr id="16" name="Picture 15">
            <a:extLst>
              <a:ext uri="{FF2B5EF4-FFF2-40B4-BE49-F238E27FC236}">
                <a16:creationId xmlns:a16="http://schemas.microsoft.com/office/drawing/2014/main" id="{C5924348-DB95-477E-B52B-039D95D90415}"/>
              </a:ext>
            </a:extLst>
          </p:cNvPr>
          <p:cNvPicPr>
            <a:picLocks noChangeAspect="1"/>
          </p:cNvPicPr>
          <p:nvPr/>
        </p:nvPicPr>
        <p:blipFill>
          <a:blip r:embed="rId5"/>
          <a:stretch>
            <a:fillRect/>
          </a:stretch>
        </p:blipFill>
        <p:spPr>
          <a:xfrm>
            <a:off x="593455" y="2013571"/>
            <a:ext cx="7957088" cy="3967956"/>
          </a:xfrm>
          <a:prstGeom prst="rect">
            <a:avLst/>
          </a:prstGeom>
        </p:spPr>
      </p:pic>
      <p:pic>
        <p:nvPicPr>
          <p:cNvPr id="29" name="Picture 28">
            <a:extLst>
              <a:ext uri="{FF2B5EF4-FFF2-40B4-BE49-F238E27FC236}">
                <a16:creationId xmlns:a16="http://schemas.microsoft.com/office/drawing/2014/main" id="{BE89544F-A2EF-4E9C-A570-3CB60E9FF2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300" y="4465649"/>
            <a:ext cx="353024" cy="353024"/>
          </a:xfrm>
          <a:prstGeom prst="rect">
            <a:avLst/>
          </a:prstGeom>
        </p:spPr>
      </p:pic>
      <p:pic>
        <p:nvPicPr>
          <p:cNvPr id="30" name="Picture 29">
            <a:extLst>
              <a:ext uri="{FF2B5EF4-FFF2-40B4-BE49-F238E27FC236}">
                <a16:creationId xmlns:a16="http://schemas.microsoft.com/office/drawing/2014/main" id="{33AAB980-E742-412D-BFD2-5040F671E0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9192" y="4421194"/>
            <a:ext cx="617106" cy="502011"/>
          </a:xfrm>
          <a:prstGeom prst="rect">
            <a:avLst/>
          </a:prstGeom>
        </p:spPr>
      </p:pic>
      <p:pic>
        <p:nvPicPr>
          <p:cNvPr id="31" name="Content Placeholder 6">
            <a:extLst>
              <a:ext uri="{FF2B5EF4-FFF2-40B4-BE49-F238E27FC236}">
                <a16:creationId xmlns:a16="http://schemas.microsoft.com/office/drawing/2014/main" id="{E8B7ED0E-09E9-45F7-A1A9-4E33B7B306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388" y="1198107"/>
            <a:ext cx="997419" cy="1188230"/>
          </a:xfrm>
          <a:prstGeom prst="rect">
            <a:avLst/>
          </a:prstGeom>
        </p:spPr>
      </p:pic>
      <p:pic>
        <p:nvPicPr>
          <p:cNvPr id="14" name="Picture 13">
            <a:extLst>
              <a:ext uri="{FF2B5EF4-FFF2-40B4-BE49-F238E27FC236}">
                <a16:creationId xmlns:a16="http://schemas.microsoft.com/office/drawing/2014/main" id="{7980FC1A-3DB3-4A06-8111-455CDC810E65}"/>
              </a:ext>
            </a:extLst>
          </p:cNvPr>
          <p:cNvPicPr>
            <a:picLocks noChangeAspect="1"/>
          </p:cNvPicPr>
          <p:nvPr/>
        </p:nvPicPr>
        <p:blipFill>
          <a:blip r:embed="rId9"/>
          <a:stretch>
            <a:fillRect/>
          </a:stretch>
        </p:blipFill>
        <p:spPr>
          <a:xfrm>
            <a:off x="2042775" y="1789073"/>
            <a:ext cx="852193" cy="407570"/>
          </a:xfrm>
          <a:prstGeom prst="rect">
            <a:avLst/>
          </a:prstGeom>
        </p:spPr>
      </p:pic>
      <p:pic>
        <p:nvPicPr>
          <p:cNvPr id="17" name="Picture 16">
            <a:extLst>
              <a:ext uri="{FF2B5EF4-FFF2-40B4-BE49-F238E27FC236}">
                <a16:creationId xmlns:a16="http://schemas.microsoft.com/office/drawing/2014/main" id="{D983F560-B5F0-4D1C-A138-4E6E4220D287}"/>
              </a:ext>
            </a:extLst>
          </p:cNvPr>
          <p:cNvPicPr>
            <a:picLocks noChangeAspect="1"/>
          </p:cNvPicPr>
          <p:nvPr/>
        </p:nvPicPr>
        <p:blipFill>
          <a:blip r:embed="rId10"/>
          <a:stretch>
            <a:fillRect/>
          </a:stretch>
        </p:blipFill>
        <p:spPr>
          <a:xfrm>
            <a:off x="1696807" y="4052669"/>
            <a:ext cx="1217408" cy="476082"/>
          </a:xfrm>
          <a:prstGeom prst="rect">
            <a:avLst/>
          </a:prstGeom>
        </p:spPr>
      </p:pic>
      <p:pic>
        <p:nvPicPr>
          <p:cNvPr id="18" name="Picture 17">
            <a:extLst>
              <a:ext uri="{FF2B5EF4-FFF2-40B4-BE49-F238E27FC236}">
                <a16:creationId xmlns:a16="http://schemas.microsoft.com/office/drawing/2014/main" id="{BA2974F1-FADE-4DD7-BFEA-7DE2A879EA73}"/>
              </a:ext>
            </a:extLst>
          </p:cNvPr>
          <p:cNvPicPr>
            <a:picLocks noChangeAspect="1"/>
          </p:cNvPicPr>
          <p:nvPr/>
        </p:nvPicPr>
        <p:blipFill>
          <a:blip r:embed="rId11"/>
          <a:stretch>
            <a:fillRect/>
          </a:stretch>
        </p:blipFill>
        <p:spPr>
          <a:xfrm>
            <a:off x="1645920" y="5053376"/>
            <a:ext cx="1366472" cy="639482"/>
          </a:xfrm>
          <a:prstGeom prst="rect">
            <a:avLst/>
          </a:prstGeom>
        </p:spPr>
      </p:pic>
      <p:sp>
        <p:nvSpPr>
          <p:cNvPr id="20" name="Title 2">
            <a:extLst>
              <a:ext uri="{FF2B5EF4-FFF2-40B4-BE49-F238E27FC236}">
                <a16:creationId xmlns:a16="http://schemas.microsoft.com/office/drawing/2014/main" id="{A4B47580-2975-4A61-B5E1-B4B5938C86BD}"/>
              </a:ext>
            </a:extLst>
          </p:cNvPr>
          <p:cNvSpPr>
            <a:spLocks noGrp="1"/>
          </p:cNvSpPr>
          <p:nvPr>
            <p:ph type="ctrTitle"/>
          </p:nvPr>
        </p:nvSpPr>
        <p:spPr>
          <a:xfrm>
            <a:off x="1818728" y="311384"/>
            <a:ext cx="4932822" cy="462224"/>
          </a:xfrm>
        </p:spPr>
        <p:txBody>
          <a:bodyPr/>
          <a:lstStyle/>
          <a:p>
            <a:r>
              <a:rPr lang="en-US" dirty="0"/>
              <a:t>Use Case 1.B</a:t>
            </a:r>
          </a:p>
        </p:txBody>
      </p:sp>
      <p:pic>
        <p:nvPicPr>
          <p:cNvPr id="8" name="Picture 7">
            <a:extLst>
              <a:ext uri="{FF2B5EF4-FFF2-40B4-BE49-F238E27FC236}">
                <a16:creationId xmlns:a16="http://schemas.microsoft.com/office/drawing/2014/main" id="{334494B5-6CB8-411A-B5E6-E1B546540744}"/>
              </a:ext>
            </a:extLst>
          </p:cNvPr>
          <p:cNvPicPr>
            <a:picLocks noChangeAspect="1"/>
          </p:cNvPicPr>
          <p:nvPr/>
        </p:nvPicPr>
        <p:blipFill>
          <a:blip r:embed="rId12"/>
          <a:stretch>
            <a:fillRect/>
          </a:stretch>
        </p:blipFill>
        <p:spPr>
          <a:xfrm>
            <a:off x="7917439" y="4421194"/>
            <a:ext cx="459701" cy="441935"/>
          </a:xfrm>
          <a:prstGeom prst="rect">
            <a:avLst/>
          </a:prstGeom>
        </p:spPr>
      </p:pic>
      <mc:AlternateContent xmlns:mc="http://schemas.openxmlformats.org/markup-compatibility/2006" xmlns:a14="http://schemas.microsoft.com/office/drawing/2010/main">
        <mc:Choice Requires="a14">
          <p:sp>
            <p:nvSpPr>
              <p:cNvPr id="23" name="Oval 22">
                <a:extLst>
                  <a:ext uri="{FF2B5EF4-FFF2-40B4-BE49-F238E27FC236}">
                    <a16:creationId xmlns:a16="http://schemas.microsoft.com/office/drawing/2014/main" id="{2815B462-9610-42F2-9486-1DC082F51026}"/>
                  </a:ext>
                </a:extLst>
              </p:cNvPr>
              <p:cNvSpPr/>
              <p:nvPr/>
            </p:nvSpPr>
            <p:spPr>
              <a:xfrm>
                <a:off x="8111538" y="1464914"/>
                <a:ext cx="531203" cy="35848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t>𝐷𝑉</m:t>
                      </m:r>
                      <m:sSub>
                        <m:sSubPr>
                          <m:ctrlP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t>𝐷</m:t>
                          </m:r>
                        </m:e>
                        <m:sub>
                          <m: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t>𝐺</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23" name="Oval 22">
                <a:extLst>
                  <a:ext uri="{FF2B5EF4-FFF2-40B4-BE49-F238E27FC236}">
                    <a16:creationId xmlns:a16="http://schemas.microsoft.com/office/drawing/2014/main" id="{2815B462-9610-42F2-9486-1DC082F51026}"/>
                  </a:ext>
                </a:extLst>
              </p:cNvPr>
              <p:cNvSpPr>
                <a:spLocks noRot="1" noChangeAspect="1" noMove="1" noResize="1" noEditPoints="1" noAdjustHandles="1" noChangeArrowheads="1" noChangeShapeType="1" noTextEdit="1"/>
              </p:cNvSpPr>
              <p:nvPr/>
            </p:nvSpPr>
            <p:spPr>
              <a:xfrm>
                <a:off x="8111538" y="1464914"/>
                <a:ext cx="531203" cy="358483"/>
              </a:xfrm>
              <a:prstGeom prst="ellipse">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Oval 31">
                <a:extLst>
                  <a:ext uri="{FF2B5EF4-FFF2-40B4-BE49-F238E27FC236}">
                    <a16:creationId xmlns:a16="http://schemas.microsoft.com/office/drawing/2014/main" id="{3EDCD6FC-A8B1-46D0-A7DB-C12AAF3A0A1D}"/>
                  </a:ext>
                </a:extLst>
              </p:cNvPr>
              <p:cNvSpPr/>
              <p:nvPr/>
            </p:nvSpPr>
            <p:spPr>
              <a:xfrm>
                <a:off x="6852308" y="1144886"/>
                <a:ext cx="440035" cy="282518"/>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𝑃</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𝑆</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𝐴</m:t>
                          </m:r>
                          <m:r>
                            <a:rPr lang="en-US" sz="1100" b="0" i="1" smtClean="0">
                              <a:effectLst/>
                              <a:latin typeface="Cambria Math" panose="02040503050406030204" pitchFamily="18" charset="0"/>
                              <a:ea typeface="Calibri" panose="020F0502020204030204" pitchFamily="34" charset="0"/>
                              <a:cs typeface="Arial" panose="020B0604020202020204" pitchFamily="34" charset="0"/>
                            </a:rPr>
                            <m:t>7</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2" name="Oval 31">
                <a:extLst>
                  <a:ext uri="{FF2B5EF4-FFF2-40B4-BE49-F238E27FC236}">
                    <a16:creationId xmlns:a16="http://schemas.microsoft.com/office/drawing/2014/main" id="{3EDCD6FC-A8B1-46D0-A7DB-C12AAF3A0A1D}"/>
                  </a:ext>
                </a:extLst>
              </p:cNvPr>
              <p:cNvSpPr>
                <a:spLocks noRot="1" noChangeAspect="1" noMove="1" noResize="1" noEditPoints="1" noAdjustHandles="1" noChangeArrowheads="1" noChangeShapeType="1" noTextEdit="1"/>
              </p:cNvSpPr>
              <p:nvPr/>
            </p:nvSpPr>
            <p:spPr>
              <a:xfrm>
                <a:off x="6852308" y="1144886"/>
                <a:ext cx="440035" cy="282518"/>
              </a:xfrm>
              <a:prstGeom prst="ellipse">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Oval 32">
                <a:extLst>
                  <a:ext uri="{FF2B5EF4-FFF2-40B4-BE49-F238E27FC236}">
                    <a16:creationId xmlns:a16="http://schemas.microsoft.com/office/drawing/2014/main" id="{BBCE8611-FA71-4EDB-8B86-187ACD98D7CD}"/>
                  </a:ext>
                </a:extLst>
              </p:cNvPr>
              <p:cNvSpPr/>
              <p:nvPr/>
            </p:nvSpPr>
            <p:spPr>
              <a:xfrm>
                <a:off x="6852308" y="1897140"/>
                <a:ext cx="440035" cy="3166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𝑃</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𝑆</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𝐴</m:t>
                          </m:r>
                          <m:r>
                            <a:rPr lang="en-US" sz="1100" b="0" i="1" smtClean="0">
                              <a:effectLst/>
                              <a:latin typeface="Cambria Math" panose="02040503050406030204" pitchFamily="18" charset="0"/>
                              <a:ea typeface="Calibri" panose="020F0502020204030204" pitchFamily="34" charset="0"/>
                              <a:cs typeface="Arial" panose="020B0604020202020204" pitchFamily="34" charset="0"/>
                            </a:rPr>
                            <m:t>3</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3" name="Oval 32">
                <a:extLst>
                  <a:ext uri="{FF2B5EF4-FFF2-40B4-BE49-F238E27FC236}">
                    <a16:creationId xmlns:a16="http://schemas.microsoft.com/office/drawing/2014/main" id="{BBCE8611-FA71-4EDB-8B86-187ACD98D7CD}"/>
                  </a:ext>
                </a:extLst>
              </p:cNvPr>
              <p:cNvSpPr>
                <a:spLocks noRot="1" noChangeAspect="1" noMove="1" noResize="1" noEditPoints="1" noAdjustHandles="1" noChangeArrowheads="1" noChangeShapeType="1" noTextEdit="1"/>
              </p:cNvSpPr>
              <p:nvPr/>
            </p:nvSpPr>
            <p:spPr>
              <a:xfrm>
                <a:off x="6852308" y="1897140"/>
                <a:ext cx="440035" cy="316663"/>
              </a:xfrm>
              <a:prstGeom prst="ellipse">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Oval 33">
                <a:extLst>
                  <a:ext uri="{FF2B5EF4-FFF2-40B4-BE49-F238E27FC236}">
                    <a16:creationId xmlns:a16="http://schemas.microsoft.com/office/drawing/2014/main" id="{5ED5FD46-C3F8-4C43-8CDE-C9727FE283D6}"/>
                  </a:ext>
                </a:extLst>
              </p:cNvPr>
              <p:cNvSpPr/>
              <p:nvPr/>
            </p:nvSpPr>
            <p:spPr>
              <a:xfrm>
                <a:off x="6836456" y="1494325"/>
                <a:ext cx="471737" cy="3166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𝑃</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𝑆</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𝑃𝐺</m:t>
                          </m:r>
                          <m:r>
                            <a:rPr lang="en-US" sz="1100" b="0" i="1" smtClean="0">
                              <a:effectLst/>
                              <a:latin typeface="Cambria Math" panose="02040503050406030204" pitchFamily="18" charset="0"/>
                              <a:ea typeface="Calibri" panose="020F0502020204030204" pitchFamily="34" charset="0"/>
                              <a:cs typeface="Arial" panose="020B0604020202020204" pitchFamily="34" charset="0"/>
                            </a:rPr>
                            <m:t>13</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4" name="Oval 33">
                <a:extLst>
                  <a:ext uri="{FF2B5EF4-FFF2-40B4-BE49-F238E27FC236}">
                    <a16:creationId xmlns:a16="http://schemas.microsoft.com/office/drawing/2014/main" id="{5ED5FD46-C3F8-4C43-8CDE-C9727FE283D6}"/>
                  </a:ext>
                </a:extLst>
              </p:cNvPr>
              <p:cNvSpPr>
                <a:spLocks noRot="1" noChangeAspect="1" noMove="1" noResize="1" noEditPoints="1" noAdjustHandles="1" noChangeArrowheads="1" noChangeShapeType="1" noTextEdit="1"/>
              </p:cNvSpPr>
              <p:nvPr/>
            </p:nvSpPr>
            <p:spPr>
              <a:xfrm>
                <a:off x="6836456" y="1494325"/>
                <a:ext cx="471737" cy="316663"/>
              </a:xfrm>
              <a:prstGeom prst="ellipse">
                <a:avLst/>
              </a:prstGeom>
              <a:blipFill>
                <a:blip r:embed="rId16"/>
                <a:stretch>
                  <a:fillRect l="-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1F580651-90FE-426D-A8D1-AC8A9DE923DE}"/>
                  </a:ext>
                </a:extLst>
              </p:cNvPr>
              <p:cNvSpPr/>
              <p:nvPr/>
            </p:nvSpPr>
            <p:spPr>
              <a:xfrm>
                <a:off x="7429069" y="1443741"/>
                <a:ext cx="531203" cy="35848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𝑇</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𝑉</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𝐺</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5" name="Oval 34">
                <a:extLst>
                  <a:ext uri="{FF2B5EF4-FFF2-40B4-BE49-F238E27FC236}">
                    <a16:creationId xmlns:a16="http://schemas.microsoft.com/office/drawing/2014/main" id="{1F580651-90FE-426D-A8D1-AC8A9DE923DE}"/>
                  </a:ext>
                </a:extLst>
              </p:cNvPr>
              <p:cNvSpPr>
                <a:spLocks noRot="1" noChangeAspect="1" noMove="1" noResize="1" noEditPoints="1" noAdjustHandles="1" noChangeArrowheads="1" noChangeShapeType="1" noTextEdit="1"/>
              </p:cNvSpPr>
              <p:nvPr/>
            </p:nvSpPr>
            <p:spPr>
              <a:xfrm>
                <a:off x="7429069" y="1443741"/>
                <a:ext cx="531203" cy="358483"/>
              </a:xfrm>
              <a:prstGeom prst="ellipse">
                <a:avLst/>
              </a:prstGeom>
              <a:blipFill>
                <a:blip r:embed="rId17"/>
                <a:stretch>
                  <a:fillRect/>
                </a:stretch>
              </a:blipFill>
            </p:spPr>
            <p:txBody>
              <a:bodyPr/>
              <a:lstStyle/>
              <a:p>
                <a:r>
                  <a:rPr lang="en-US">
                    <a:noFill/>
                  </a:rPr>
                  <a:t> </a:t>
                </a:r>
              </a:p>
            </p:txBody>
          </p:sp>
        </mc:Fallback>
      </mc:AlternateContent>
      <p:sp>
        <p:nvSpPr>
          <p:cNvPr id="19" name="Date Placeholder 3">
            <a:extLst>
              <a:ext uri="{FF2B5EF4-FFF2-40B4-BE49-F238E27FC236}">
                <a16:creationId xmlns:a16="http://schemas.microsoft.com/office/drawing/2014/main" id="{F691DBD7-52DC-4656-8381-F2DB72486347}"/>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2" name="Picture 1">
            <a:extLst>
              <a:ext uri="{FF2B5EF4-FFF2-40B4-BE49-F238E27FC236}">
                <a16:creationId xmlns:a16="http://schemas.microsoft.com/office/drawing/2014/main" id="{884BA0C0-2FF4-4F2E-95C9-0EA7BB5C910B}"/>
              </a:ext>
            </a:extLst>
          </p:cNvPr>
          <p:cNvPicPr>
            <a:picLocks noChangeAspect="1"/>
          </p:cNvPicPr>
          <p:nvPr/>
        </p:nvPicPr>
        <p:blipFill>
          <a:blip r:embed="rId18"/>
          <a:stretch>
            <a:fillRect/>
          </a:stretch>
        </p:blipFill>
        <p:spPr>
          <a:xfrm>
            <a:off x="4822169" y="1734419"/>
            <a:ext cx="1426865" cy="462224"/>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9">
            <p14:nvContentPartPr>
              <p14:cNvPr id="7" name="Ink 6">
                <a:extLst>
                  <a:ext uri="{FF2B5EF4-FFF2-40B4-BE49-F238E27FC236}">
                    <a16:creationId xmlns:a16="http://schemas.microsoft.com/office/drawing/2014/main" id="{654B4C3B-C637-4684-8BBC-739158AAD54A}"/>
                  </a:ext>
                </a:extLst>
              </p14:cNvPr>
              <p14:cNvContentPartPr/>
              <p14:nvPr>
                <p:extLst>
                  <p:ext uri="{42D2F446-02D8-4167-A562-619A0277C38B}">
                    <p15:isNarration xmlns:p15="http://schemas.microsoft.com/office/powerpoint/2012/main" val="1"/>
                  </p:ext>
                </p:extLst>
              </p14:nvPr>
            </p14:nvContentPartPr>
            <p14:xfrm>
              <a:off x="2439360" y="2041560"/>
              <a:ext cx="2280600" cy="3724560"/>
            </p14:xfrm>
          </p:contentPart>
        </mc:Choice>
        <mc:Fallback xmlns="">
          <p:pic>
            <p:nvPicPr>
              <p:cNvPr id="7" name="Ink 6">
                <a:extLst>
                  <a:ext uri="{FF2B5EF4-FFF2-40B4-BE49-F238E27FC236}">
                    <a16:creationId xmlns:a16="http://schemas.microsoft.com/office/drawing/2014/main" id="{654B4C3B-C637-4684-8BBC-739158AAD54A}"/>
                  </a:ext>
                </a:extLst>
              </p:cNvPr>
              <p:cNvPicPr>
                <a:picLocks noGrp="1" noRot="1" noChangeAspect="1" noMove="1" noResize="1" noEditPoints="1" noAdjustHandles="1" noChangeArrowheads="1" noChangeShapeType="1"/>
              </p:cNvPicPr>
              <p:nvPr/>
            </p:nvPicPr>
            <p:blipFill>
              <a:blip r:embed="rId20"/>
              <a:stretch>
                <a:fillRect/>
              </a:stretch>
            </p:blipFill>
            <p:spPr>
              <a:xfrm>
                <a:off x="2423520" y="1978200"/>
                <a:ext cx="2311920" cy="3851280"/>
              </a:xfrm>
              <a:prstGeom prst="rect">
                <a:avLst/>
              </a:prstGeom>
            </p:spPr>
          </p:pic>
        </mc:Fallback>
      </mc:AlternateContent>
      <p:pic>
        <p:nvPicPr>
          <p:cNvPr id="9" name="Audio 8">
            <a:hlinkClick r:id="" action="ppaction://media"/>
            <a:extLst>
              <a:ext uri="{FF2B5EF4-FFF2-40B4-BE49-F238E27FC236}">
                <a16:creationId xmlns:a16="http://schemas.microsoft.com/office/drawing/2014/main" id="{A835DB4D-8AA7-4814-B671-7FA17E15C8DF}"/>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36443136"/>
      </p:ext>
    </p:extLst>
  </p:cSld>
  <p:clrMapOvr>
    <a:masterClrMapping/>
  </p:clrMapOvr>
  <mc:AlternateContent xmlns:mc="http://schemas.openxmlformats.org/markup-compatibility/2006" xmlns:p14="http://schemas.microsoft.com/office/powerpoint/2010/main">
    <mc:Choice Requires="p14">
      <p:transition spd="med" p14:dur="700" advTm="35522">
        <p:fade/>
      </p:transition>
    </mc:Choice>
    <mc:Fallback xmlns="">
      <p:transition spd="med" advTm="355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AB5F52E-1A2D-AF47-834F-5A302267C843}" type="slidenum">
              <a:rPr lang="en-US" smtClean="0"/>
              <a:t>11</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pic>
        <p:nvPicPr>
          <p:cNvPr id="16" name="Picture 15">
            <a:extLst>
              <a:ext uri="{FF2B5EF4-FFF2-40B4-BE49-F238E27FC236}">
                <a16:creationId xmlns:a16="http://schemas.microsoft.com/office/drawing/2014/main" id="{C5924348-DB95-477E-B52B-039D95D90415}"/>
              </a:ext>
            </a:extLst>
          </p:cNvPr>
          <p:cNvPicPr>
            <a:picLocks noChangeAspect="1"/>
          </p:cNvPicPr>
          <p:nvPr/>
        </p:nvPicPr>
        <p:blipFill>
          <a:blip r:embed="rId5"/>
          <a:stretch>
            <a:fillRect/>
          </a:stretch>
        </p:blipFill>
        <p:spPr>
          <a:xfrm>
            <a:off x="593455" y="2013571"/>
            <a:ext cx="7957088" cy="3967956"/>
          </a:xfrm>
          <a:prstGeom prst="rect">
            <a:avLst/>
          </a:prstGeom>
        </p:spPr>
      </p:pic>
      <p:pic>
        <p:nvPicPr>
          <p:cNvPr id="29" name="Picture 28">
            <a:extLst>
              <a:ext uri="{FF2B5EF4-FFF2-40B4-BE49-F238E27FC236}">
                <a16:creationId xmlns:a16="http://schemas.microsoft.com/office/drawing/2014/main" id="{BE89544F-A2EF-4E9C-A570-3CB60E9FF2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300" y="4465649"/>
            <a:ext cx="353024" cy="353024"/>
          </a:xfrm>
          <a:prstGeom prst="rect">
            <a:avLst/>
          </a:prstGeom>
        </p:spPr>
      </p:pic>
      <p:pic>
        <p:nvPicPr>
          <p:cNvPr id="30" name="Picture 29">
            <a:extLst>
              <a:ext uri="{FF2B5EF4-FFF2-40B4-BE49-F238E27FC236}">
                <a16:creationId xmlns:a16="http://schemas.microsoft.com/office/drawing/2014/main" id="{33AAB980-E742-412D-BFD2-5040F671E0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9192" y="4421194"/>
            <a:ext cx="617106" cy="502011"/>
          </a:xfrm>
          <a:prstGeom prst="rect">
            <a:avLst/>
          </a:prstGeom>
        </p:spPr>
      </p:pic>
      <p:pic>
        <p:nvPicPr>
          <p:cNvPr id="31" name="Content Placeholder 6">
            <a:extLst>
              <a:ext uri="{FF2B5EF4-FFF2-40B4-BE49-F238E27FC236}">
                <a16:creationId xmlns:a16="http://schemas.microsoft.com/office/drawing/2014/main" id="{E8B7ED0E-09E9-45F7-A1A9-4E33B7B306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388" y="1198107"/>
            <a:ext cx="997419" cy="1188230"/>
          </a:xfrm>
          <a:prstGeom prst="rect">
            <a:avLst/>
          </a:prstGeom>
        </p:spPr>
      </p:pic>
      <p:pic>
        <p:nvPicPr>
          <p:cNvPr id="14" name="Picture 13">
            <a:extLst>
              <a:ext uri="{FF2B5EF4-FFF2-40B4-BE49-F238E27FC236}">
                <a16:creationId xmlns:a16="http://schemas.microsoft.com/office/drawing/2014/main" id="{7980FC1A-3DB3-4A06-8111-455CDC810E65}"/>
              </a:ext>
            </a:extLst>
          </p:cNvPr>
          <p:cNvPicPr>
            <a:picLocks noChangeAspect="1"/>
          </p:cNvPicPr>
          <p:nvPr/>
        </p:nvPicPr>
        <p:blipFill>
          <a:blip r:embed="rId9"/>
          <a:stretch>
            <a:fillRect/>
          </a:stretch>
        </p:blipFill>
        <p:spPr>
          <a:xfrm>
            <a:off x="2042775" y="1789073"/>
            <a:ext cx="852193" cy="407570"/>
          </a:xfrm>
          <a:prstGeom prst="rect">
            <a:avLst/>
          </a:prstGeom>
        </p:spPr>
      </p:pic>
      <p:pic>
        <p:nvPicPr>
          <p:cNvPr id="17" name="Picture 16">
            <a:extLst>
              <a:ext uri="{FF2B5EF4-FFF2-40B4-BE49-F238E27FC236}">
                <a16:creationId xmlns:a16="http://schemas.microsoft.com/office/drawing/2014/main" id="{D983F560-B5F0-4D1C-A138-4E6E4220D287}"/>
              </a:ext>
            </a:extLst>
          </p:cNvPr>
          <p:cNvPicPr>
            <a:picLocks noChangeAspect="1"/>
          </p:cNvPicPr>
          <p:nvPr/>
        </p:nvPicPr>
        <p:blipFill>
          <a:blip r:embed="rId10"/>
          <a:stretch>
            <a:fillRect/>
          </a:stretch>
        </p:blipFill>
        <p:spPr>
          <a:xfrm>
            <a:off x="1696807" y="4052669"/>
            <a:ext cx="1217408" cy="476082"/>
          </a:xfrm>
          <a:prstGeom prst="rect">
            <a:avLst/>
          </a:prstGeom>
        </p:spPr>
      </p:pic>
      <p:pic>
        <p:nvPicPr>
          <p:cNvPr id="18" name="Picture 17">
            <a:extLst>
              <a:ext uri="{FF2B5EF4-FFF2-40B4-BE49-F238E27FC236}">
                <a16:creationId xmlns:a16="http://schemas.microsoft.com/office/drawing/2014/main" id="{BA2974F1-FADE-4DD7-BFEA-7DE2A879EA73}"/>
              </a:ext>
            </a:extLst>
          </p:cNvPr>
          <p:cNvPicPr>
            <a:picLocks noChangeAspect="1"/>
          </p:cNvPicPr>
          <p:nvPr/>
        </p:nvPicPr>
        <p:blipFill>
          <a:blip r:embed="rId11"/>
          <a:stretch>
            <a:fillRect/>
          </a:stretch>
        </p:blipFill>
        <p:spPr>
          <a:xfrm>
            <a:off x="1645920" y="5053376"/>
            <a:ext cx="1366472" cy="639482"/>
          </a:xfrm>
          <a:prstGeom prst="rect">
            <a:avLst/>
          </a:prstGeom>
        </p:spPr>
      </p:pic>
      <p:sp>
        <p:nvSpPr>
          <p:cNvPr id="20" name="Title 2">
            <a:extLst>
              <a:ext uri="{FF2B5EF4-FFF2-40B4-BE49-F238E27FC236}">
                <a16:creationId xmlns:a16="http://schemas.microsoft.com/office/drawing/2014/main" id="{A4B47580-2975-4A61-B5E1-B4B5938C86BD}"/>
              </a:ext>
            </a:extLst>
          </p:cNvPr>
          <p:cNvSpPr>
            <a:spLocks noGrp="1"/>
          </p:cNvSpPr>
          <p:nvPr>
            <p:ph type="ctrTitle"/>
          </p:nvPr>
        </p:nvSpPr>
        <p:spPr>
          <a:xfrm>
            <a:off x="1818728" y="311384"/>
            <a:ext cx="4932822" cy="462224"/>
          </a:xfrm>
        </p:spPr>
        <p:txBody>
          <a:bodyPr/>
          <a:lstStyle/>
          <a:p>
            <a:r>
              <a:rPr lang="en-US" dirty="0"/>
              <a:t>Use Case 1.B</a:t>
            </a:r>
          </a:p>
        </p:txBody>
      </p:sp>
      <p:pic>
        <p:nvPicPr>
          <p:cNvPr id="8" name="Picture 7">
            <a:extLst>
              <a:ext uri="{FF2B5EF4-FFF2-40B4-BE49-F238E27FC236}">
                <a16:creationId xmlns:a16="http://schemas.microsoft.com/office/drawing/2014/main" id="{334494B5-6CB8-411A-B5E6-E1B546540744}"/>
              </a:ext>
            </a:extLst>
          </p:cNvPr>
          <p:cNvPicPr>
            <a:picLocks noChangeAspect="1"/>
          </p:cNvPicPr>
          <p:nvPr/>
        </p:nvPicPr>
        <p:blipFill>
          <a:blip r:embed="rId12"/>
          <a:stretch>
            <a:fillRect/>
          </a:stretch>
        </p:blipFill>
        <p:spPr>
          <a:xfrm>
            <a:off x="7917439" y="4421194"/>
            <a:ext cx="459701" cy="441935"/>
          </a:xfrm>
          <a:prstGeom prst="rect">
            <a:avLst/>
          </a:prstGeom>
        </p:spPr>
      </p:pic>
      <mc:AlternateContent xmlns:mc="http://schemas.openxmlformats.org/markup-compatibility/2006" xmlns:a14="http://schemas.microsoft.com/office/drawing/2010/main">
        <mc:Choice Requires="a14">
          <p:sp>
            <p:nvSpPr>
              <p:cNvPr id="23" name="Oval 22">
                <a:extLst>
                  <a:ext uri="{FF2B5EF4-FFF2-40B4-BE49-F238E27FC236}">
                    <a16:creationId xmlns:a16="http://schemas.microsoft.com/office/drawing/2014/main" id="{2815B462-9610-42F2-9486-1DC082F51026}"/>
                  </a:ext>
                </a:extLst>
              </p:cNvPr>
              <p:cNvSpPr/>
              <p:nvPr/>
            </p:nvSpPr>
            <p:spPr>
              <a:xfrm>
                <a:off x="8111538" y="1464914"/>
                <a:ext cx="531203" cy="35848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t>𝐷𝑉</m:t>
                      </m:r>
                      <m:sSub>
                        <m:sSubPr>
                          <m:ctrlP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t>𝐷</m:t>
                          </m:r>
                        </m:e>
                        <m:sub>
                          <m: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t>𝐺</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23" name="Oval 22">
                <a:extLst>
                  <a:ext uri="{FF2B5EF4-FFF2-40B4-BE49-F238E27FC236}">
                    <a16:creationId xmlns:a16="http://schemas.microsoft.com/office/drawing/2014/main" id="{2815B462-9610-42F2-9486-1DC082F51026}"/>
                  </a:ext>
                </a:extLst>
              </p:cNvPr>
              <p:cNvSpPr>
                <a:spLocks noRot="1" noChangeAspect="1" noMove="1" noResize="1" noEditPoints="1" noAdjustHandles="1" noChangeArrowheads="1" noChangeShapeType="1" noTextEdit="1"/>
              </p:cNvSpPr>
              <p:nvPr/>
            </p:nvSpPr>
            <p:spPr>
              <a:xfrm>
                <a:off x="8111538" y="1464914"/>
                <a:ext cx="531203" cy="358483"/>
              </a:xfrm>
              <a:prstGeom prst="ellipse">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Oval 31">
                <a:extLst>
                  <a:ext uri="{FF2B5EF4-FFF2-40B4-BE49-F238E27FC236}">
                    <a16:creationId xmlns:a16="http://schemas.microsoft.com/office/drawing/2014/main" id="{3EDCD6FC-A8B1-46D0-A7DB-C12AAF3A0A1D}"/>
                  </a:ext>
                </a:extLst>
              </p:cNvPr>
              <p:cNvSpPr/>
              <p:nvPr/>
            </p:nvSpPr>
            <p:spPr>
              <a:xfrm>
                <a:off x="6852308" y="1144886"/>
                <a:ext cx="440035" cy="282518"/>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𝑃</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𝑆</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𝐴</m:t>
                          </m:r>
                          <m:r>
                            <a:rPr lang="en-US" sz="1100" b="0" i="1" smtClean="0">
                              <a:effectLst/>
                              <a:latin typeface="Cambria Math" panose="02040503050406030204" pitchFamily="18" charset="0"/>
                              <a:ea typeface="Calibri" panose="020F0502020204030204" pitchFamily="34" charset="0"/>
                              <a:cs typeface="Arial" panose="020B0604020202020204" pitchFamily="34" charset="0"/>
                            </a:rPr>
                            <m:t>7</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2" name="Oval 31">
                <a:extLst>
                  <a:ext uri="{FF2B5EF4-FFF2-40B4-BE49-F238E27FC236}">
                    <a16:creationId xmlns:a16="http://schemas.microsoft.com/office/drawing/2014/main" id="{3EDCD6FC-A8B1-46D0-A7DB-C12AAF3A0A1D}"/>
                  </a:ext>
                </a:extLst>
              </p:cNvPr>
              <p:cNvSpPr>
                <a:spLocks noRot="1" noChangeAspect="1" noMove="1" noResize="1" noEditPoints="1" noAdjustHandles="1" noChangeArrowheads="1" noChangeShapeType="1" noTextEdit="1"/>
              </p:cNvSpPr>
              <p:nvPr/>
            </p:nvSpPr>
            <p:spPr>
              <a:xfrm>
                <a:off x="6852308" y="1144886"/>
                <a:ext cx="440035" cy="282518"/>
              </a:xfrm>
              <a:prstGeom prst="ellipse">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Oval 32">
                <a:extLst>
                  <a:ext uri="{FF2B5EF4-FFF2-40B4-BE49-F238E27FC236}">
                    <a16:creationId xmlns:a16="http://schemas.microsoft.com/office/drawing/2014/main" id="{BBCE8611-FA71-4EDB-8B86-187ACD98D7CD}"/>
                  </a:ext>
                </a:extLst>
              </p:cNvPr>
              <p:cNvSpPr/>
              <p:nvPr/>
            </p:nvSpPr>
            <p:spPr>
              <a:xfrm>
                <a:off x="6852308" y="1897140"/>
                <a:ext cx="440035" cy="3166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𝑃</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𝑆</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𝐴</m:t>
                          </m:r>
                          <m:r>
                            <a:rPr lang="en-US" sz="1100" b="0" i="1" smtClean="0">
                              <a:effectLst/>
                              <a:latin typeface="Cambria Math" panose="02040503050406030204" pitchFamily="18" charset="0"/>
                              <a:ea typeface="Calibri" panose="020F0502020204030204" pitchFamily="34" charset="0"/>
                              <a:cs typeface="Arial" panose="020B0604020202020204" pitchFamily="34" charset="0"/>
                            </a:rPr>
                            <m:t>3</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3" name="Oval 32">
                <a:extLst>
                  <a:ext uri="{FF2B5EF4-FFF2-40B4-BE49-F238E27FC236}">
                    <a16:creationId xmlns:a16="http://schemas.microsoft.com/office/drawing/2014/main" id="{BBCE8611-FA71-4EDB-8B86-187ACD98D7CD}"/>
                  </a:ext>
                </a:extLst>
              </p:cNvPr>
              <p:cNvSpPr>
                <a:spLocks noRot="1" noChangeAspect="1" noMove="1" noResize="1" noEditPoints="1" noAdjustHandles="1" noChangeArrowheads="1" noChangeShapeType="1" noTextEdit="1"/>
              </p:cNvSpPr>
              <p:nvPr/>
            </p:nvSpPr>
            <p:spPr>
              <a:xfrm>
                <a:off x="6852308" y="1897140"/>
                <a:ext cx="440035" cy="316663"/>
              </a:xfrm>
              <a:prstGeom prst="ellipse">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Oval 33">
                <a:extLst>
                  <a:ext uri="{FF2B5EF4-FFF2-40B4-BE49-F238E27FC236}">
                    <a16:creationId xmlns:a16="http://schemas.microsoft.com/office/drawing/2014/main" id="{5ED5FD46-C3F8-4C43-8CDE-C9727FE283D6}"/>
                  </a:ext>
                </a:extLst>
              </p:cNvPr>
              <p:cNvSpPr/>
              <p:nvPr/>
            </p:nvSpPr>
            <p:spPr>
              <a:xfrm>
                <a:off x="6836456" y="1494325"/>
                <a:ext cx="471737" cy="3166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𝑃</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𝑆</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𝑃𝐺</m:t>
                          </m:r>
                          <m:r>
                            <a:rPr lang="en-US" sz="1100" b="0" i="1" smtClean="0">
                              <a:effectLst/>
                              <a:latin typeface="Cambria Math" panose="02040503050406030204" pitchFamily="18" charset="0"/>
                              <a:ea typeface="Calibri" panose="020F0502020204030204" pitchFamily="34" charset="0"/>
                              <a:cs typeface="Arial" panose="020B0604020202020204" pitchFamily="34" charset="0"/>
                            </a:rPr>
                            <m:t>13</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4" name="Oval 33">
                <a:extLst>
                  <a:ext uri="{FF2B5EF4-FFF2-40B4-BE49-F238E27FC236}">
                    <a16:creationId xmlns:a16="http://schemas.microsoft.com/office/drawing/2014/main" id="{5ED5FD46-C3F8-4C43-8CDE-C9727FE283D6}"/>
                  </a:ext>
                </a:extLst>
              </p:cNvPr>
              <p:cNvSpPr>
                <a:spLocks noRot="1" noChangeAspect="1" noMove="1" noResize="1" noEditPoints="1" noAdjustHandles="1" noChangeArrowheads="1" noChangeShapeType="1" noTextEdit="1"/>
              </p:cNvSpPr>
              <p:nvPr/>
            </p:nvSpPr>
            <p:spPr>
              <a:xfrm>
                <a:off x="6836456" y="1494325"/>
                <a:ext cx="471737" cy="316663"/>
              </a:xfrm>
              <a:prstGeom prst="ellipse">
                <a:avLst/>
              </a:prstGeom>
              <a:blipFill>
                <a:blip r:embed="rId16"/>
                <a:stretch>
                  <a:fillRect l="-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1F580651-90FE-426D-A8D1-AC8A9DE923DE}"/>
                  </a:ext>
                </a:extLst>
              </p:cNvPr>
              <p:cNvSpPr/>
              <p:nvPr/>
            </p:nvSpPr>
            <p:spPr>
              <a:xfrm>
                <a:off x="7429069" y="1443741"/>
                <a:ext cx="531203" cy="35848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𝑇</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𝑉</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𝐺</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5" name="Oval 34">
                <a:extLst>
                  <a:ext uri="{FF2B5EF4-FFF2-40B4-BE49-F238E27FC236}">
                    <a16:creationId xmlns:a16="http://schemas.microsoft.com/office/drawing/2014/main" id="{1F580651-90FE-426D-A8D1-AC8A9DE923DE}"/>
                  </a:ext>
                </a:extLst>
              </p:cNvPr>
              <p:cNvSpPr>
                <a:spLocks noRot="1" noChangeAspect="1" noMove="1" noResize="1" noEditPoints="1" noAdjustHandles="1" noChangeArrowheads="1" noChangeShapeType="1" noTextEdit="1"/>
              </p:cNvSpPr>
              <p:nvPr/>
            </p:nvSpPr>
            <p:spPr>
              <a:xfrm>
                <a:off x="7429069" y="1443741"/>
                <a:ext cx="531203" cy="358483"/>
              </a:xfrm>
              <a:prstGeom prst="ellipse">
                <a:avLst/>
              </a:prstGeom>
              <a:blipFill>
                <a:blip r:embed="rId17"/>
                <a:stretch>
                  <a:fillRect/>
                </a:stretch>
              </a:blipFill>
            </p:spPr>
            <p:txBody>
              <a:bodyPr/>
              <a:lstStyle/>
              <a:p>
                <a:r>
                  <a:rPr lang="en-US">
                    <a:noFill/>
                  </a:rPr>
                  <a:t> </a:t>
                </a:r>
              </a:p>
            </p:txBody>
          </p:sp>
        </mc:Fallback>
      </mc:AlternateContent>
      <p:sp>
        <p:nvSpPr>
          <p:cNvPr id="19" name="Date Placeholder 3">
            <a:extLst>
              <a:ext uri="{FF2B5EF4-FFF2-40B4-BE49-F238E27FC236}">
                <a16:creationId xmlns:a16="http://schemas.microsoft.com/office/drawing/2014/main" id="{F691DBD7-52DC-4656-8381-F2DB72486347}"/>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2" name="Picture 1">
            <a:extLst>
              <a:ext uri="{FF2B5EF4-FFF2-40B4-BE49-F238E27FC236}">
                <a16:creationId xmlns:a16="http://schemas.microsoft.com/office/drawing/2014/main" id="{884BA0C0-2FF4-4F2E-95C9-0EA7BB5C910B}"/>
              </a:ext>
            </a:extLst>
          </p:cNvPr>
          <p:cNvPicPr>
            <a:picLocks noChangeAspect="1"/>
          </p:cNvPicPr>
          <p:nvPr/>
        </p:nvPicPr>
        <p:blipFill>
          <a:blip r:embed="rId18"/>
          <a:stretch>
            <a:fillRect/>
          </a:stretch>
        </p:blipFill>
        <p:spPr>
          <a:xfrm>
            <a:off x="4822169" y="1734419"/>
            <a:ext cx="1426865" cy="462224"/>
          </a:xfrm>
          <a:prstGeom prst="rect">
            <a:avLst/>
          </a:prstGeom>
        </p:spPr>
      </p:pic>
      <p:pic>
        <p:nvPicPr>
          <p:cNvPr id="22" name="Picture 21">
            <a:extLst>
              <a:ext uri="{FF2B5EF4-FFF2-40B4-BE49-F238E27FC236}">
                <a16:creationId xmlns:a16="http://schemas.microsoft.com/office/drawing/2014/main" id="{D9EF0DA9-4CC8-4EAF-886C-34F96D712A96}"/>
              </a:ext>
            </a:extLst>
          </p:cNvPr>
          <p:cNvPicPr>
            <a:picLocks noChangeAspect="1"/>
          </p:cNvPicPr>
          <p:nvPr/>
        </p:nvPicPr>
        <p:blipFill>
          <a:blip r:embed="rId19"/>
          <a:stretch>
            <a:fillRect/>
          </a:stretch>
        </p:blipFill>
        <p:spPr>
          <a:xfrm>
            <a:off x="4930434" y="1092274"/>
            <a:ext cx="1210334" cy="536472"/>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20">
            <p14:nvContentPartPr>
              <p14:cNvPr id="7" name="Ink 6">
                <a:extLst>
                  <a:ext uri="{FF2B5EF4-FFF2-40B4-BE49-F238E27FC236}">
                    <a16:creationId xmlns:a16="http://schemas.microsoft.com/office/drawing/2014/main" id="{637819C9-087C-4087-AAF4-84EEC94BDF9E}"/>
                  </a:ext>
                </a:extLst>
              </p14:cNvPr>
              <p14:cNvContentPartPr/>
              <p14:nvPr>
                <p:extLst>
                  <p:ext uri="{42D2F446-02D8-4167-A562-619A0277C38B}">
                    <p15:isNarration xmlns:p15="http://schemas.microsoft.com/office/powerpoint/2012/main" val="1"/>
                  </p:ext>
                </p:extLst>
              </p14:nvPr>
            </p14:nvContentPartPr>
            <p14:xfrm>
              <a:off x="4703400" y="1196280"/>
              <a:ext cx="88200" cy="949320"/>
            </p14:xfrm>
          </p:contentPart>
        </mc:Choice>
        <mc:Fallback xmlns="">
          <p:pic>
            <p:nvPicPr>
              <p:cNvPr id="7" name="Ink 6">
                <a:extLst>
                  <a:ext uri="{FF2B5EF4-FFF2-40B4-BE49-F238E27FC236}">
                    <a16:creationId xmlns:a16="http://schemas.microsoft.com/office/drawing/2014/main" id="{637819C9-087C-4087-AAF4-84EEC94BDF9E}"/>
                  </a:ext>
                </a:extLst>
              </p:cNvPr>
              <p:cNvPicPr>
                <a:picLocks noGrp="1" noRot="1" noChangeAspect="1" noMove="1" noResize="1" noEditPoints="1" noAdjustHandles="1" noChangeArrowheads="1" noChangeShapeType="1"/>
              </p:cNvPicPr>
              <p:nvPr/>
            </p:nvPicPr>
            <p:blipFill>
              <a:blip r:embed="rId21"/>
              <a:stretch>
                <a:fillRect/>
              </a:stretch>
            </p:blipFill>
            <p:spPr>
              <a:xfrm>
                <a:off x="4687560" y="1132920"/>
                <a:ext cx="119520" cy="1076040"/>
              </a:xfrm>
              <a:prstGeom prst="rect">
                <a:avLst/>
              </a:prstGeom>
            </p:spPr>
          </p:pic>
        </mc:Fallback>
      </mc:AlternateContent>
      <p:pic>
        <p:nvPicPr>
          <p:cNvPr id="9" name="Audio 8">
            <a:hlinkClick r:id="" action="ppaction://media"/>
            <a:extLst>
              <a:ext uri="{FF2B5EF4-FFF2-40B4-BE49-F238E27FC236}">
                <a16:creationId xmlns:a16="http://schemas.microsoft.com/office/drawing/2014/main" id="{14A07504-A46E-49E7-8AC6-E52ACBD083D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4528655"/>
      </p:ext>
    </p:extLst>
  </p:cSld>
  <p:clrMapOvr>
    <a:masterClrMapping/>
  </p:clrMapOvr>
  <mc:AlternateContent xmlns:mc="http://schemas.openxmlformats.org/markup-compatibility/2006" xmlns:p14="http://schemas.microsoft.com/office/powerpoint/2010/main">
    <mc:Choice Requires="p14">
      <p:transition spd="med" p14:dur="700" advTm="33754">
        <p:fade/>
      </p:transition>
    </mc:Choice>
    <mc:Fallback xmlns="">
      <p:transition spd="med" advTm="337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D04104-B8BA-4F65-AE17-A5C1C04ABA03}"/>
              </a:ext>
            </a:extLst>
          </p:cNvPr>
          <p:cNvSpPr>
            <a:spLocks noGrp="1"/>
          </p:cNvSpPr>
          <p:nvPr>
            <p:ph type="ctrTitle"/>
          </p:nvPr>
        </p:nvSpPr>
        <p:spPr>
          <a:xfrm>
            <a:off x="1864448" y="269801"/>
            <a:ext cx="4932822" cy="687248"/>
          </a:xfrm>
        </p:spPr>
        <p:txBody>
          <a:bodyPr/>
          <a:lstStyle/>
          <a:p>
            <a:r>
              <a:rPr lang="en-US" sz="2400" dirty="0"/>
              <a:t>Use Case 2 Configuration in EGRBAC</a:t>
            </a:r>
          </a:p>
        </p:txBody>
      </p:sp>
      <p:sp>
        <p:nvSpPr>
          <p:cNvPr id="4" name="Slide Number Placeholder 3">
            <a:extLst>
              <a:ext uri="{FF2B5EF4-FFF2-40B4-BE49-F238E27FC236}">
                <a16:creationId xmlns:a16="http://schemas.microsoft.com/office/drawing/2014/main" id="{680F097A-0DDC-4A5F-95B8-CF6C3BDC4F0A}"/>
              </a:ext>
            </a:extLst>
          </p:cNvPr>
          <p:cNvSpPr>
            <a:spLocks noGrp="1"/>
          </p:cNvSpPr>
          <p:nvPr>
            <p:ph type="sldNum" sz="quarter" idx="4"/>
          </p:nvPr>
        </p:nvSpPr>
        <p:spPr/>
        <p:txBody>
          <a:bodyPr/>
          <a:lstStyle/>
          <a:p>
            <a:fld id="{689318A1-174D-4DEE-8106-03A37B9BCF15}" type="slidenum">
              <a:rPr lang="en-US" sz="1000" smtClean="0"/>
              <a:pPr/>
              <a:t>12</a:t>
            </a:fld>
            <a:endParaRPr lang="en-US" sz="1000" dirty="0"/>
          </a:p>
        </p:txBody>
      </p:sp>
      <p:sp>
        <p:nvSpPr>
          <p:cNvPr id="5" name="Footer Placeholder 4">
            <a:extLst>
              <a:ext uri="{FF2B5EF4-FFF2-40B4-BE49-F238E27FC236}">
                <a16:creationId xmlns:a16="http://schemas.microsoft.com/office/drawing/2014/main" id="{D50106BF-3165-4CAB-B5AE-CC845D748C4E}"/>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57181E34-EC5C-407C-89B5-F84EC2BC5ADD}"/>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8" name="Picture 7" descr="A screenshot of text&#10;&#10;Description automatically generated">
            <a:extLst>
              <a:ext uri="{FF2B5EF4-FFF2-40B4-BE49-F238E27FC236}">
                <a16:creationId xmlns:a16="http://schemas.microsoft.com/office/drawing/2014/main" id="{B0B41D61-CE68-4B0F-AB05-814A71ABB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427" y="1175924"/>
            <a:ext cx="4552063" cy="478005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9" name="Ink 8">
                <a:extLst>
                  <a:ext uri="{FF2B5EF4-FFF2-40B4-BE49-F238E27FC236}">
                    <a16:creationId xmlns:a16="http://schemas.microsoft.com/office/drawing/2014/main" id="{A1B7F8EA-F92D-4B4F-B68F-2BE0598814DB}"/>
                  </a:ext>
                </a:extLst>
              </p14:cNvPr>
              <p14:cNvContentPartPr/>
              <p14:nvPr>
                <p:extLst>
                  <p:ext uri="{42D2F446-02D8-4167-A562-619A0277C38B}">
                    <p15:isNarration xmlns:p15="http://schemas.microsoft.com/office/powerpoint/2012/main" val="1"/>
                  </p:ext>
                </p:extLst>
              </p14:nvPr>
            </p14:nvContentPartPr>
            <p14:xfrm>
              <a:off x="1817640" y="1116360"/>
              <a:ext cx="3699360" cy="4904640"/>
            </p14:xfrm>
          </p:contentPart>
        </mc:Choice>
        <mc:Fallback xmlns="">
          <p:pic>
            <p:nvPicPr>
              <p:cNvPr id="9" name="Ink 8">
                <a:extLst>
                  <a:ext uri="{FF2B5EF4-FFF2-40B4-BE49-F238E27FC236}">
                    <a16:creationId xmlns:a16="http://schemas.microsoft.com/office/drawing/2014/main" id="{A1B7F8EA-F92D-4B4F-B68F-2BE0598814DB}"/>
                  </a:ext>
                </a:extLst>
              </p:cNvPr>
              <p:cNvPicPr>
                <a:picLocks noGrp="1" noRot="1" noChangeAspect="1" noMove="1" noResize="1" noEditPoints="1" noAdjustHandles="1" noChangeArrowheads="1" noChangeShapeType="1"/>
              </p:cNvPicPr>
              <p:nvPr/>
            </p:nvPicPr>
            <p:blipFill>
              <a:blip r:embed="rId6"/>
              <a:stretch>
                <a:fillRect/>
              </a:stretch>
            </p:blipFill>
            <p:spPr>
              <a:xfrm>
                <a:off x="1801800" y="1053000"/>
                <a:ext cx="3730680" cy="5031360"/>
              </a:xfrm>
              <a:prstGeom prst="rect">
                <a:avLst/>
              </a:prstGeom>
            </p:spPr>
          </p:pic>
        </mc:Fallback>
      </mc:AlternateContent>
      <p:pic>
        <p:nvPicPr>
          <p:cNvPr id="10" name="Audio 9">
            <a:hlinkClick r:id="" action="ppaction://media"/>
            <a:extLst>
              <a:ext uri="{FF2B5EF4-FFF2-40B4-BE49-F238E27FC236}">
                <a16:creationId xmlns:a16="http://schemas.microsoft.com/office/drawing/2014/main" id="{6E69A55D-8644-4D07-BD51-EC0FDEB11C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5529734"/>
      </p:ext>
    </p:extLst>
  </p:cSld>
  <p:clrMapOvr>
    <a:masterClrMapping/>
  </p:clrMapOvr>
  <mc:AlternateContent xmlns:mc="http://schemas.openxmlformats.org/markup-compatibility/2006" xmlns:p14="http://schemas.microsoft.com/office/powerpoint/2010/main">
    <mc:Choice Requires="p14">
      <p:transition spd="med" p14:dur="700" advTm="116398">
        <p:fade/>
      </p:transition>
    </mc:Choice>
    <mc:Fallback xmlns="">
      <p:transition spd="med" advTm="1163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B7C764-C6E4-44C9-8011-34777BA7F62E}"/>
              </a:ext>
            </a:extLst>
          </p:cNvPr>
          <p:cNvSpPr>
            <a:spLocks noGrp="1"/>
          </p:cNvSpPr>
          <p:nvPr>
            <p:ph type="sldNum" sz="quarter" idx="4"/>
          </p:nvPr>
        </p:nvSpPr>
        <p:spPr/>
        <p:txBody>
          <a:bodyPr/>
          <a:lstStyle/>
          <a:p>
            <a:fld id="{689318A1-174D-4DEE-8106-03A37B9BCF15}" type="slidenum">
              <a:rPr lang="en-US" sz="1000" smtClean="0"/>
              <a:pPr/>
              <a:t>13</a:t>
            </a:fld>
            <a:endParaRPr lang="en-US" sz="1000" dirty="0"/>
          </a:p>
        </p:txBody>
      </p:sp>
      <p:sp>
        <p:nvSpPr>
          <p:cNvPr id="5" name="Footer Placeholder 4">
            <a:extLst>
              <a:ext uri="{FF2B5EF4-FFF2-40B4-BE49-F238E27FC236}">
                <a16:creationId xmlns:a16="http://schemas.microsoft.com/office/drawing/2014/main" id="{04DEA691-C605-4B1E-B384-0343E2748238}"/>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Title 2">
            <a:extLst>
              <a:ext uri="{FF2B5EF4-FFF2-40B4-BE49-F238E27FC236}">
                <a16:creationId xmlns:a16="http://schemas.microsoft.com/office/drawing/2014/main" id="{3C7004B2-0786-49A6-BF1E-E03C026AF019}"/>
              </a:ext>
            </a:extLst>
          </p:cNvPr>
          <p:cNvSpPr>
            <a:spLocks noGrp="1"/>
          </p:cNvSpPr>
          <p:nvPr>
            <p:ph type="ctrTitle"/>
          </p:nvPr>
        </p:nvSpPr>
        <p:spPr>
          <a:xfrm>
            <a:off x="1818728" y="311384"/>
            <a:ext cx="4932822" cy="462224"/>
          </a:xfrm>
        </p:spPr>
        <p:txBody>
          <a:bodyPr/>
          <a:lstStyle/>
          <a:p>
            <a:r>
              <a:rPr lang="en-US" dirty="0"/>
              <a:t>Use Case 2</a:t>
            </a:r>
          </a:p>
        </p:txBody>
      </p:sp>
      <p:pic>
        <p:nvPicPr>
          <p:cNvPr id="14" name="Picture 13">
            <a:extLst>
              <a:ext uri="{FF2B5EF4-FFF2-40B4-BE49-F238E27FC236}">
                <a16:creationId xmlns:a16="http://schemas.microsoft.com/office/drawing/2014/main" id="{3C6E7093-6423-4348-8A21-969D2D5B79AE}"/>
              </a:ext>
            </a:extLst>
          </p:cNvPr>
          <p:cNvPicPr>
            <a:picLocks noChangeAspect="1"/>
          </p:cNvPicPr>
          <p:nvPr/>
        </p:nvPicPr>
        <p:blipFill>
          <a:blip r:embed="rId4"/>
          <a:stretch>
            <a:fillRect/>
          </a:stretch>
        </p:blipFill>
        <p:spPr>
          <a:xfrm>
            <a:off x="690880" y="1871076"/>
            <a:ext cx="7475433" cy="3727769"/>
          </a:xfrm>
          <a:prstGeom prst="rect">
            <a:avLst/>
          </a:prstGeom>
        </p:spPr>
      </p:pic>
      <p:pic>
        <p:nvPicPr>
          <p:cNvPr id="16" name="Picture 15">
            <a:extLst>
              <a:ext uri="{FF2B5EF4-FFF2-40B4-BE49-F238E27FC236}">
                <a16:creationId xmlns:a16="http://schemas.microsoft.com/office/drawing/2014/main" id="{0FD91E85-B6C1-4B45-BFC6-EE46510F06D0}"/>
              </a:ext>
            </a:extLst>
          </p:cNvPr>
          <p:cNvPicPr>
            <a:picLocks noChangeAspect="1"/>
          </p:cNvPicPr>
          <p:nvPr/>
        </p:nvPicPr>
        <p:blipFill>
          <a:blip r:embed="rId5"/>
          <a:stretch>
            <a:fillRect/>
          </a:stretch>
        </p:blipFill>
        <p:spPr>
          <a:xfrm>
            <a:off x="7975279" y="1096945"/>
            <a:ext cx="955681" cy="1548261"/>
          </a:xfrm>
          <a:prstGeom prst="rect">
            <a:avLst/>
          </a:prstGeom>
        </p:spPr>
      </p:pic>
      <p:pic>
        <p:nvPicPr>
          <p:cNvPr id="17" name="Picture 16">
            <a:extLst>
              <a:ext uri="{FF2B5EF4-FFF2-40B4-BE49-F238E27FC236}">
                <a16:creationId xmlns:a16="http://schemas.microsoft.com/office/drawing/2014/main" id="{B6CDE3BA-6341-4230-ABB7-422517204A82}"/>
              </a:ext>
            </a:extLst>
          </p:cNvPr>
          <p:cNvPicPr>
            <a:picLocks noChangeAspect="1"/>
          </p:cNvPicPr>
          <p:nvPr/>
        </p:nvPicPr>
        <p:blipFill>
          <a:blip r:embed="rId6"/>
          <a:stretch>
            <a:fillRect/>
          </a:stretch>
        </p:blipFill>
        <p:spPr>
          <a:xfrm>
            <a:off x="7969768" y="5029551"/>
            <a:ext cx="365860" cy="482966"/>
          </a:xfrm>
          <a:prstGeom prst="rect">
            <a:avLst/>
          </a:prstGeom>
        </p:spPr>
      </p:pic>
      <p:pic>
        <p:nvPicPr>
          <p:cNvPr id="18" name="Picture 17">
            <a:extLst>
              <a:ext uri="{FF2B5EF4-FFF2-40B4-BE49-F238E27FC236}">
                <a16:creationId xmlns:a16="http://schemas.microsoft.com/office/drawing/2014/main" id="{650DA0F0-9100-44B2-9043-F18DEDCA8B3D}"/>
              </a:ext>
            </a:extLst>
          </p:cNvPr>
          <p:cNvPicPr>
            <a:picLocks noChangeAspect="1"/>
          </p:cNvPicPr>
          <p:nvPr/>
        </p:nvPicPr>
        <p:blipFill>
          <a:blip r:embed="rId7"/>
          <a:stretch>
            <a:fillRect/>
          </a:stretch>
        </p:blipFill>
        <p:spPr>
          <a:xfrm>
            <a:off x="8335628" y="4288055"/>
            <a:ext cx="609522" cy="584381"/>
          </a:xfrm>
          <a:prstGeom prst="rect">
            <a:avLst/>
          </a:prstGeom>
        </p:spPr>
      </p:pic>
      <p:pic>
        <p:nvPicPr>
          <p:cNvPr id="19" name="Picture 18">
            <a:extLst>
              <a:ext uri="{FF2B5EF4-FFF2-40B4-BE49-F238E27FC236}">
                <a16:creationId xmlns:a16="http://schemas.microsoft.com/office/drawing/2014/main" id="{65AD339B-E342-49C9-9C53-F01B67ED7863}"/>
              </a:ext>
            </a:extLst>
          </p:cNvPr>
          <p:cNvPicPr>
            <a:picLocks noChangeAspect="1"/>
          </p:cNvPicPr>
          <p:nvPr/>
        </p:nvPicPr>
        <p:blipFill>
          <a:blip r:embed="rId8"/>
          <a:stretch>
            <a:fillRect/>
          </a:stretch>
        </p:blipFill>
        <p:spPr>
          <a:xfrm>
            <a:off x="7392477" y="4138197"/>
            <a:ext cx="858494" cy="734239"/>
          </a:xfrm>
          <a:prstGeom prst="rect">
            <a:avLst/>
          </a:prstGeom>
        </p:spPr>
      </p:pic>
      <p:pic>
        <p:nvPicPr>
          <p:cNvPr id="20" name="Picture 19">
            <a:extLst>
              <a:ext uri="{FF2B5EF4-FFF2-40B4-BE49-F238E27FC236}">
                <a16:creationId xmlns:a16="http://schemas.microsoft.com/office/drawing/2014/main" id="{34B7E216-27C7-441C-B568-DB094EE9E26E}"/>
              </a:ext>
            </a:extLst>
          </p:cNvPr>
          <p:cNvPicPr>
            <a:picLocks noChangeAspect="1"/>
          </p:cNvPicPr>
          <p:nvPr/>
        </p:nvPicPr>
        <p:blipFill>
          <a:blip r:embed="rId9"/>
          <a:stretch>
            <a:fillRect/>
          </a:stretch>
        </p:blipFill>
        <p:spPr>
          <a:xfrm>
            <a:off x="811059" y="1329342"/>
            <a:ext cx="741546" cy="713266"/>
          </a:xfrm>
          <a:prstGeom prst="rect">
            <a:avLst/>
          </a:prstGeom>
        </p:spPr>
      </p:pic>
      <p:sp>
        <p:nvSpPr>
          <p:cNvPr id="11" name="Date Placeholder 3">
            <a:extLst>
              <a:ext uri="{FF2B5EF4-FFF2-40B4-BE49-F238E27FC236}">
                <a16:creationId xmlns:a16="http://schemas.microsoft.com/office/drawing/2014/main" id="{730E37A5-6560-4607-AAA3-8EC6141AB77C}"/>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7" name="Ink 6">
                <a:extLst>
                  <a:ext uri="{FF2B5EF4-FFF2-40B4-BE49-F238E27FC236}">
                    <a16:creationId xmlns:a16="http://schemas.microsoft.com/office/drawing/2014/main" id="{43131A28-FAC5-4349-A1DA-6D44FD5A3913}"/>
                  </a:ext>
                </a:extLst>
              </p14:cNvPr>
              <p14:cNvContentPartPr/>
              <p14:nvPr>
                <p:extLst>
                  <p:ext uri="{42D2F446-02D8-4167-A562-619A0277C38B}">
                    <p15:isNarration xmlns:p15="http://schemas.microsoft.com/office/powerpoint/2012/main" val="1"/>
                  </p:ext>
                </p:extLst>
              </p14:nvPr>
            </p14:nvContentPartPr>
            <p14:xfrm>
              <a:off x="7581600" y="1220040"/>
              <a:ext cx="1451160" cy="4386600"/>
            </p14:xfrm>
          </p:contentPart>
        </mc:Choice>
        <mc:Fallback xmlns="">
          <p:pic>
            <p:nvPicPr>
              <p:cNvPr id="7" name="Ink 6">
                <a:extLst>
                  <a:ext uri="{FF2B5EF4-FFF2-40B4-BE49-F238E27FC236}">
                    <a16:creationId xmlns:a16="http://schemas.microsoft.com/office/drawing/2014/main" id="{43131A28-FAC5-4349-A1DA-6D44FD5A3913}"/>
                  </a:ext>
                </a:extLst>
              </p:cNvPr>
              <p:cNvPicPr>
                <a:picLocks noGrp="1" noRot="1" noChangeAspect="1" noMove="1" noResize="1" noEditPoints="1" noAdjustHandles="1" noChangeArrowheads="1" noChangeShapeType="1"/>
              </p:cNvPicPr>
              <p:nvPr/>
            </p:nvPicPr>
            <p:blipFill>
              <a:blip r:embed="rId11"/>
              <a:stretch>
                <a:fillRect/>
              </a:stretch>
            </p:blipFill>
            <p:spPr>
              <a:xfrm>
                <a:off x="7565760" y="1156680"/>
                <a:ext cx="1482480" cy="4513320"/>
              </a:xfrm>
              <a:prstGeom prst="rect">
                <a:avLst/>
              </a:prstGeom>
            </p:spPr>
          </p:pic>
        </mc:Fallback>
      </mc:AlternateContent>
      <p:pic>
        <p:nvPicPr>
          <p:cNvPr id="8" name="Audio 7">
            <a:hlinkClick r:id="" action="ppaction://media"/>
            <a:extLst>
              <a:ext uri="{FF2B5EF4-FFF2-40B4-BE49-F238E27FC236}">
                <a16:creationId xmlns:a16="http://schemas.microsoft.com/office/drawing/2014/main" id="{B0C0C77E-0484-4502-9FB2-0564B43FB38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305014"/>
      </p:ext>
    </p:extLst>
  </p:cSld>
  <p:clrMapOvr>
    <a:masterClrMapping/>
  </p:clrMapOvr>
  <mc:AlternateContent xmlns:mc="http://schemas.openxmlformats.org/markup-compatibility/2006" xmlns:p14="http://schemas.microsoft.com/office/powerpoint/2010/main">
    <mc:Choice Requires="p14">
      <p:transition spd="med" p14:dur="700" advTm="33237">
        <p:fade/>
      </p:transition>
    </mc:Choice>
    <mc:Fallback xmlns="">
      <p:transition spd="med" advTm="332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B7C764-C6E4-44C9-8011-34777BA7F62E}"/>
              </a:ext>
            </a:extLst>
          </p:cNvPr>
          <p:cNvSpPr>
            <a:spLocks noGrp="1"/>
          </p:cNvSpPr>
          <p:nvPr>
            <p:ph type="sldNum" sz="quarter" idx="4"/>
          </p:nvPr>
        </p:nvSpPr>
        <p:spPr/>
        <p:txBody>
          <a:bodyPr/>
          <a:lstStyle/>
          <a:p>
            <a:fld id="{689318A1-174D-4DEE-8106-03A37B9BCF15}" type="slidenum">
              <a:rPr lang="en-US" sz="1000" smtClean="0"/>
              <a:pPr/>
              <a:t>14</a:t>
            </a:fld>
            <a:endParaRPr lang="en-US" sz="1000" dirty="0"/>
          </a:p>
        </p:txBody>
      </p:sp>
      <p:sp>
        <p:nvSpPr>
          <p:cNvPr id="5" name="Footer Placeholder 4">
            <a:extLst>
              <a:ext uri="{FF2B5EF4-FFF2-40B4-BE49-F238E27FC236}">
                <a16:creationId xmlns:a16="http://schemas.microsoft.com/office/drawing/2014/main" id="{04DEA691-C605-4B1E-B384-0343E2748238}"/>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Title 2">
            <a:extLst>
              <a:ext uri="{FF2B5EF4-FFF2-40B4-BE49-F238E27FC236}">
                <a16:creationId xmlns:a16="http://schemas.microsoft.com/office/drawing/2014/main" id="{3C7004B2-0786-49A6-BF1E-E03C026AF019}"/>
              </a:ext>
            </a:extLst>
          </p:cNvPr>
          <p:cNvSpPr>
            <a:spLocks noGrp="1"/>
          </p:cNvSpPr>
          <p:nvPr>
            <p:ph type="ctrTitle"/>
          </p:nvPr>
        </p:nvSpPr>
        <p:spPr>
          <a:xfrm>
            <a:off x="1818728" y="311384"/>
            <a:ext cx="4932822" cy="462224"/>
          </a:xfrm>
        </p:spPr>
        <p:txBody>
          <a:bodyPr/>
          <a:lstStyle/>
          <a:p>
            <a:r>
              <a:rPr lang="en-US" dirty="0"/>
              <a:t>Use Case 2</a:t>
            </a:r>
          </a:p>
        </p:txBody>
      </p:sp>
      <p:pic>
        <p:nvPicPr>
          <p:cNvPr id="14" name="Picture 13">
            <a:extLst>
              <a:ext uri="{FF2B5EF4-FFF2-40B4-BE49-F238E27FC236}">
                <a16:creationId xmlns:a16="http://schemas.microsoft.com/office/drawing/2014/main" id="{3C6E7093-6423-4348-8A21-969D2D5B79AE}"/>
              </a:ext>
            </a:extLst>
          </p:cNvPr>
          <p:cNvPicPr>
            <a:picLocks noChangeAspect="1"/>
          </p:cNvPicPr>
          <p:nvPr/>
        </p:nvPicPr>
        <p:blipFill>
          <a:blip r:embed="rId4"/>
          <a:stretch>
            <a:fillRect/>
          </a:stretch>
        </p:blipFill>
        <p:spPr>
          <a:xfrm>
            <a:off x="690880" y="1871076"/>
            <a:ext cx="7475433" cy="3727769"/>
          </a:xfrm>
          <a:prstGeom prst="rect">
            <a:avLst/>
          </a:prstGeom>
        </p:spPr>
      </p:pic>
      <p:pic>
        <p:nvPicPr>
          <p:cNvPr id="16" name="Picture 15">
            <a:extLst>
              <a:ext uri="{FF2B5EF4-FFF2-40B4-BE49-F238E27FC236}">
                <a16:creationId xmlns:a16="http://schemas.microsoft.com/office/drawing/2014/main" id="{0FD91E85-B6C1-4B45-BFC6-EE46510F06D0}"/>
              </a:ext>
            </a:extLst>
          </p:cNvPr>
          <p:cNvPicPr>
            <a:picLocks noChangeAspect="1"/>
          </p:cNvPicPr>
          <p:nvPr/>
        </p:nvPicPr>
        <p:blipFill>
          <a:blip r:embed="rId5"/>
          <a:stretch>
            <a:fillRect/>
          </a:stretch>
        </p:blipFill>
        <p:spPr>
          <a:xfrm>
            <a:off x="7975279" y="1096945"/>
            <a:ext cx="955681" cy="1548261"/>
          </a:xfrm>
          <a:prstGeom prst="rect">
            <a:avLst/>
          </a:prstGeom>
        </p:spPr>
      </p:pic>
      <p:pic>
        <p:nvPicPr>
          <p:cNvPr id="17" name="Picture 16">
            <a:extLst>
              <a:ext uri="{FF2B5EF4-FFF2-40B4-BE49-F238E27FC236}">
                <a16:creationId xmlns:a16="http://schemas.microsoft.com/office/drawing/2014/main" id="{B6CDE3BA-6341-4230-ABB7-422517204A82}"/>
              </a:ext>
            </a:extLst>
          </p:cNvPr>
          <p:cNvPicPr>
            <a:picLocks noChangeAspect="1"/>
          </p:cNvPicPr>
          <p:nvPr/>
        </p:nvPicPr>
        <p:blipFill>
          <a:blip r:embed="rId6"/>
          <a:stretch>
            <a:fillRect/>
          </a:stretch>
        </p:blipFill>
        <p:spPr>
          <a:xfrm>
            <a:off x="7969768" y="5029551"/>
            <a:ext cx="365860" cy="482966"/>
          </a:xfrm>
          <a:prstGeom prst="rect">
            <a:avLst/>
          </a:prstGeom>
        </p:spPr>
      </p:pic>
      <p:pic>
        <p:nvPicPr>
          <p:cNvPr id="18" name="Picture 17">
            <a:extLst>
              <a:ext uri="{FF2B5EF4-FFF2-40B4-BE49-F238E27FC236}">
                <a16:creationId xmlns:a16="http://schemas.microsoft.com/office/drawing/2014/main" id="{650DA0F0-9100-44B2-9043-F18DEDCA8B3D}"/>
              </a:ext>
            </a:extLst>
          </p:cNvPr>
          <p:cNvPicPr>
            <a:picLocks noChangeAspect="1"/>
          </p:cNvPicPr>
          <p:nvPr/>
        </p:nvPicPr>
        <p:blipFill>
          <a:blip r:embed="rId7"/>
          <a:stretch>
            <a:fillRect/>
          </a:stretch>
        </p:blipFill>
        <p:spPr>
          <a:xfrm>
            <a:off x="8335628" y="4288055"/>
            <a:ext cx="609522" cy="584381"/>
          </a:xfrm>
          <a:prstGeom prst="rect">
            <a:avLst/>
          </a:prstGeom>
        </p:spPr>
      </p:pic>
      <p:pic>
        <p:nvPicPr>
          <p:cNvPr id="19" name="Picture 18">
            <a:extLst>
              <a:ext uri="{FF2B5EF4-FFF2-40B4-BE49-F238E27FC236}">
                <a16:creationId xmlns:a16="http://schemas.microsoft.com/office/drawing/2014/main" id="{65AD339B-E342-49C9-9C53-F01B67ED7863}"/>
              </a:ext>
            </a:extLst>
          </p:cNvPr>
          <p:cNvPicPr>
            <a:picLocks noChangeAspect="1"/>
          </p:cNvPicPr>
          <p:nvPr/>
        </p:nvPicPr>
        <p:blipFill>
          <a:blip r:embed="rId8"/>
          <a:stretch>
            <a:fillRect/>
          </a:stretch>
        </p:blipFill>
        <p:spPr>
          <a:xfrm>
            <a:off x="7392477" y="4138197"/>
            <a:ext cx="858494" cy="734239"/>
          </a:xfrm>
          <a:prstGeom prst="rect">
            <a:avLst/>
          </a:prstGeom>
        </p:spPr>
      </p:pic>
      <p:pic>
        <p:nvPicPr>
          <p:cNvPr id="20" name="Picture 19">
            <a:extLst>
              <a:ext uri="{FF2B5EF4-FFF2-40B4-BE49-F238E27FC236}">
                <a16:creationId xmlns:a16="http://schemas.microsoft.com/office/drawing/2014/main" id="{34B7E216-27C7-441C-B568-DB094EE9E26E}"/>
              </a:ext>
            </a:extLst>
          </p:cNvPr>
          <p:cNvPicPr>
            <a:picLocks noChangeAspect="1"/>
          </p:cNvPicPr>
          <p:nvPr/>
        </p:nvPicPr>
        <p:blipFill>
          <a:blip r:embed="rId9"/>
          <a:stretch>
            <a:fillRect/>
          </a:stretch>
        </p:blipFill>
        <p:spPr>
          <a:xfrm>
            <a:off x="811059" y="1329342"/>
            <a:ext cx="741546" cy="713266"/>
          </a:xfrm>
          <a:prstGeom prst="rect">
            <a:avLst/>
          </a:prstGeom>
        </p:spPr>
      </p:pic>
      <p:pic>
        <p:nvPicPr>
          <p:cNvPr id="12" name="Picture 11">
            <a:extLst>
              <a:ext uri="{FF2B5EF4-FFF2-40B4-BE49-F238E27FC236}">
                <a16:creationId xmlns:a16="http://schemas.microsoft.com/office/drawing/2014/main" id="{ED59DF2A-850F-430D-8850-077D58567298}"/>
              </a:ext>
            </a:extLst>
          </p:cNvPr>
          <p:cNvPicPr>
            <a:picLocks noChangeAspect="1"/>
          </p:cNvPicPr>
          <p:nvPr/>
        </p:nvPicPr>
        <p:blipFill>
          <a:blip r:embed="rId10"/>
          <a:stretch>
            <a:fillRect/>
          </a:stretch>
        </p:blipFill>
        <p:spPr>
          <a:xfrm>
            <a:off x="4616285" y="1454913"/>
            <a:ext cx="1597277" cy="575576"/>
          </a:xfrm>
          <a:prstGeom prst="rect">
            <a:avLst/>
          </a:prstGeom>
        </p:spPr>
      </p:pic>
      <p:sp>
        <p:nvSpPr>
          <p:cNvPr id="13" name="Date Placeholder 3">
            <a:extLst>
              <a:ext uri="{FF2B5EF4-FFF2-40B4-BE49-F238E27FC236}">
                <a16:creationId xmlns:a16="http://schemas.microsoft.com/office/drawing/2014/main" id="{6B2EF3F4-3DDB-4481-9582-794D214D00AB}"/>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11">
            <p14:nvContentPartPr>
              <p14:cNvPr id="9" name="Ink 8">
                <a:extLst>
                  <a:ext uri="{FF2B5EF4-FFF2-40B4-BE49-F238E27FC236}">
                    <a16:creationId xmlns:a16="http://schemas.microsoft.com/office/drawing/2014/main" id="{F863CDC9-52D7-4D82-B1B9-E74F08A15B65}"/>
                  </a:ext>
                </a:extLst>
              </p14:cNvPr>
              <p14:cNvContentPartPr/>
              <p14:nvPr>
                <p:extLst>
                  <p:ext uri="{42D2F446-02D8-4167-A562-619A0277C38B}">
                    <p15:isNarration xmlns:p15="http://schemas.microsoft.com/office/powerpoint/2012/main" val="1"/>
                  </p:ext>
                </p:extLst>
              </p14:nvPr>
            </p14:nvContentPartPr>
            <p14:xfrm>
              <a:off x="5133960" y="1260000"/>
              <a:ext cx="2527560" cy="941400"/>
            </p14:xfrm>
          </p:contentPart>
        </mc:Choice>
        <mc:Fallback xmlns="">
          <p:pic>
            <p:nvPicPr>
              <p:cNvPr id="9" name="Ink 8">
                <a:extLst>
                  <a:ext uri="{FF2B5EF4-FFF2-40B4-BE49-F238E27FC236}">
                    <a16:creationId xmlns:a16="http://schemas.microsoft.com/office/drawing/2014/main" id="{F863CDC9-52D7-4D82-B1B9-E74F08A15B65}"/>
                  </a:ext>
                </a:extLst>
              </p:cNvPr>
              <p:cNvPicPr>
                <a:picLocks noGrp="1" noRot="1" noChangeAspect="1" noMove="1" noResize="1" noEditPoints="1" noAdjustHandles="1" noChangeArrowheads="1" noChangeShapeType="1"/>
              </p:cNvPicPr>
              <p:nvPr/>
            </p:nvPicPr>
            <p:blipFill>
              <a:blip r:embed="rId12"/>
              <a:stretch>
                <a:fillRect/>
              </a:stretch>
            </p:blipFill>
            <p:spPr>
              <a:xfrm>
                <a:off x="5118120" y="1196640"/>
                <a:ext cx="2558880" cy="1068120"/>
              </a:xfrm>
              <a:prstGeom prst="rect">
                <a:avLst/>
              </a:prstGeom>
            </p:spPr>
          </p:pic>
        </mc:Fallback>
      </mc:AlternateContent>
      <p:pic>
        <p:nvPicPr>
          <p:cNvPr id="10" name="Audio 9">
            <a:hlinkClick r:id="" action="ppaction://media"/>
            <a:extLst>
              <a:ext uri="{FF2B5EF4-FFF2-40B4-BE49-F238E27FC236}">
                <a16:creationId xmlns:a16="http://schemas.microsoft.com/office/drawing/2014/main" id="{82A839FF-D389-462A-922E-17A3341F58F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1066749"/>
      </p:ext>
    </p:extLst>
  </p:cSld>
  <p:clrMapOvr>
    <a:masterClrMapping/>
  </p:clrMapOvr>
  <mc:AlternateContent xmlns:mc="http://schemas.openxmlformats.org/markup-compatibility/2006" xmlns:p14="http://schemas.microsoft.com/office/powerpoint/2010/main">
    <mc:Choice Requires="p14">
      <p:transition spd="med" p14:dur="700" advTm="19188">
        <p:fade/>
      </p:transition>
    </mc:Choice>
    <mc:Fallback xmlns="">
      <p:transition spd="med" advTm="191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B7C764-C6E4-44C9-8011-34777BA7F62E}"/>
              </a:ext>
            </a:extLst>
          </p:cNvPr>
          <p:cNvSpPr>
            <a:spLocks noGrp="1"/>
          </p:cNvSpPr>
          <p:nvPr>
            <p:ph type="sldNum" sz="quarter" idx="4"/>
          </p:nvPr>
        </p:nvSpPr>
        <p:spPr/>
        <p:txBody>
          <a:bodyPr/>
          <a:lstStyle/>
          <a:p>
            <a:fld id="{689318A1-174D-4DEE-8106-03A37B9BCF15}" type="slidenum">
              <a:rPr lang="en-US" sz="1000" smtClean="0"/>
              <a:pPr/>
              <a:t>15</a:t>
            </a:fld>
            <a:endParaRPr lang="en-US" sz="1000" dirty="0"/>
          </a:p>
        </p:txBody>
      </p:sp>
      <p:sp>
        <p:nvSpPr>
          <p:cNvPr id="5" name="Footer Placeholder 4">
            <a:extLst>
              <a:ext uri="{FF2B5EF4-FFF2-40B4-BE49-F238E27FC236}">
                <a16:creationId xmlns:a16="http://schemas.microsoft.com/office/drawing/2014/main" id="{04DEA691-C605-4B1E-B384-0343E2748238}"/>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Title 2">
            <a:extLst>
              <a:ext uri="{FF2B5EF4-FFF2-40B4-BE49-F238E27FC236}">
                <a16:creationId xmlns:a16="http://schemas.microsoft.com/office/drawing/2014/main" id="{3C7004B2-0786-49A6-BF1E-E03C026AF019}"/>
              </a:ext>
            </a:extLst>
          </p:cNvPr>
          <p:cNvSpPr>
            <a:spLocks noGrp="1"/>
          </p:cNvSpPr>
          <p:nvPr>
            <p:ph type="ctrTitle"/>
          </p:nvPr>
        </p:nvSpPr>
        <p:spPr>
          <a:xfrm>
            <a:off x="1818728" y="311384"/>
            <a:ext cx="4932822" cy="462224"/>
          </a:xfrm>
        </p:spPr>
        <p:txBody>
          <a:bodyPr/>
          <a:lstStyle/>
          <a:p>
            <a:r>
              <a:rPr lang="en-US" dirty="0"/>
              <a:t>Use Case 2</a:t>
            </a:r>
          </a:p>
        </p:txBody>
      </p:sp>
      <p:pic>
        <p:nvPicPr>
          <p:cNvPr id="14" name="Picture 13">
            <a:extLst>
              <a:ext uri="{FF2B5EF4-FFF2-40B4-BE49-F238E27FC236}">
                <a16:creationId xmlns:a16="http://schemas.microsoft.com/office/drawing/2014/main" id="{3C6E7093-6423-4348-8A21-969D2D5B79AE}"/>
              </a:ext>
            </a:extLst>
          </p:cNvPr>
          <p:cNvPicPr>
            <a:picLocks noChangeAspect="1"/>
          </p:cNvPicPr>
          <p:nvPr/>
        </p:nvPicPr>
        <p:blipFill>
          <a:blip r:embed="rId4"/>
          <a:stretch>
            <a:fillRect/>
          </a:stretch>
        </p:blipFill>
        <p:spPr>
          <a:xfrm>
            <a:off x="690880" y="1871076"/>
            <a:ext cx="7475433" cy="3727769"/>
          </a:xfrm>
          <a:prstGeom prst="rect">
            <a:avLst/>
          </a:prstGeom>
        </p:spPr>
      </p:pic>
      <p:pic>
        <p:nvPicPr>
          <p:cNvPr id="16" name="Picture 15">
            <a:extLst>
              <a:ext uri="{FF2B5EF4-FFF2-40B4-BE49-F238E27FC236}">
                <a16:creationId xmlns:a16="http://schemas.microsoft.com/office/drawing/2014/main" id="{0FD91E85-B6C1-4B45-BFC6-EE46510F06D0}"/>
              </a:ext>
            </a:extLst>
          </p:cNvPr>
          <p:cNvPicPr>
            <a:picLocks noChangeAspect="1"/>
          </p:cNvPicPr>
          <p:nvPr/>
        </p:nvPicPr>
        <p:blipFill>
          <a:blip r:embed="rId5"/>
          <a:stretch>
            <a:fillRect/>
          </a:stretch>
        </p:blipFill>
        <p:spPr>
          <a:xfrm>
            <a:off x="7975279" y="1096945"/>
            <a:ext cx="955681" cy="1548261"/>
          </a:xfrm>
          <a:prstGeom prst="rect">
            <a:avLst/>
          </a:prstGeom>
        </p:spPr>
      </p:pic>
      <p:pic>
        <p:nvPicPr>
          <p:cNvPr id="17" name="Picture 16">
            <a:extLst>
              <a:ext uri="{FF2B5EF4-FFF2-40B4-BE49-F238E27FC236}">
                <a16:creationId xmlns:a16="http://schemas.microsoft.com/office/drawing/2014/main" id="{B6CDE3BA-6341-4230-ABB7-422517204A82}"/>
              </a:ext>
            </a:extLst>
          </p:cNvPr>
          <p:cNvPicPr>
            <a:picLocks noChangeAspect="1"/>
          </p:cNvPicPr>
          <p:nvPr/>
        </p:nvPicPr>
        <p:blipFill>
          <a:blip r:embed="rId6"/>
          <a:stretch>
            <a:fillRect/>
          </a:stretch>
        </p:blipFill>
        <p:spPr>
          <a:xfrm>
            <a:off x="7969768" y="5029551"/>
            <a:ext cx="365860" cy="482966"/>
          </a:xfrm>
          <a:prstGeom prst="rect">
            <a:avLst/>
          </a:prstGeom>
        </p:spPr>
      </p:pic>
      <p:pic>
        <p:nvPicPr>
          <p:cNvPr id="18" name="Picture 17">
            <a:extLst>
              <a:ext uri="{FF2B5EF4-FFF2-40B4-BE49-F238E27FC236}">
                <a16:creationId xmlns:a16="http://schemas.microsoft.com/office/drawing/2014/main" id="{650DA0F0-9100-44B2-9043-F18DEDCA8B3D}"/>
              </a:ext>
            </a:extLst>
          </p:cNvPr>
          <p:cNvPicPr>
            <a:picLocks noChangeAspect="1"/>
          </p:cNvPicPr>
          <p:nvPr/>
        </p:nvPicPr>
        <p:blipFill>
          <a:blip r:embed="rId7"/>
          <a:stretch>
            <a:fillRect/>
          </a:stretch>
        </p:blipFill>
        <p:spPr>
          <a:xfrm>
            <a:off x="8335628" y="4288055"/>
            <a:ext cx="609522" cy="584381"/>
          </a:xfrm>
          <a:prstGeom prst="rect">
            <a:avLst/>
          </a:prstGeom>
        </p:spPr>
      </p:pic>
      <p:pic>
        <p:nvPicPr>
          <p:cNvPr id="19" name="Picture 18">
            <a:extLst>
              <a:ext uri="{FF2B5EF4-FFF2-40B4-BE49-F238E27FC236}">
                <a16:creationId xmlns:a16="http://schemas.microsoft.com/office/drawing/2014/main" id="{65AD339B-E342-49C9-9C53-F01B67ED7863}"/>
              </a:ext>
            </a:extLst>
          </p:cNvPr>
          <p:cNvPicPr>
            <a:picLocks noChangeAspect="1"/>
          </p:cNvPicPr>
          <p:nvPr/>
        </p:nvPicPr>
        <p:blipFill>
          <a:blip r:embed="rId8"/>
          <a:stretch>
            <a:fillRect/>
          </a:stretch>
        </p:blipFill>
        <p:spPr>
          <a:xfrm>
            <a:off x="7392477" y="4138197"/>
            <a:ext cx="858494" cy="734239"/>
          </a:xfrm>
          <a:prstGeom prst="rect">
            <a:avLst/>
          </a:prstGeom>
        </p:spPr>
      </p:pic>
      <p:pic>
        <p:nvPicPr>
          <p:cNvPr id="20" name="Picture 19">
            <a:extLst>
              <a:ext uri="{FF2B5EF4-FFF2-40B4-BE49-F238E27FC236}">
                <a16:creationId xmlns:a16="http://schemas.microsoft.com/office/drawing/2014/main" id="{34B7E216-27C7-441C-B568-DB094EE9E26E}"/>
              </a:ext>
            </a:extLst>
          </p:cNvPr>
          <p:cNvPicPr>
            <a:picLocks noChangeAspect="1"/>
          </p:cNvPicPr>
          <p:nvPr/>
        </p:nvPicPr>
        <p:blipFill>
          <a:blip r:embed="rId9"/>
          <a:stretch>
            <a:fillRect/>
          </a:stretch>
        </p:blipFill>
        <p:spPr>
          <a:xfrm>
            <a:off x="811059" y="1329342"/>
            <a:ext cx="741546" cy="713266"/>
          </a:xfrm>
          <a:prstGeom prst="rect">
            <a:avLst/>
          </a:prstGeom>
        </p:spPr>
      </p:pic>
      <p:pic>
        <p:nvPicPr>
          <p:cNvPr id="11" name="Picture 10">
            <a:extLst>
              <a:ext uri="{FF2B5EF4-FFF2-40B4-BE49-F238E27FC236}">
                <a16:creationId xmlns:a16="http://schemas.microsoft.com/office/drawing/2014/main" id="{8BA01861-E75E-474F-8281-5225EC143843}"/>
              </a:ext>
            </a:extLst>
          </p:cNvPr>
          <p:cNvPicPr>
            <a:picLocks noChangeAspect="1"/>
          </p:cNvPicPr>
          <p:nvPr/>
        </p:nvPicPr>
        <p:blipFill>
          <a:blip r:embed="rId10"/>
          <a:stretch>
            <a:fillRect/>
          </a:stretch>
        </p:blipFill>
        <p:spPr>
          <a:xfrm>
            <a:off x="1818728" y="1484149"/>
            <a:ext cx="1151753" cy="517104"/>
          </a:xfrm>
          <a:prstGeom prst="rect">
            <a:avLst/>
          </a:prstGeom>
        </p:spPr>
      </p:pic>
      <p:pic>
        <p:nvPicPr>
          <p:cNvPr id="12" name="Picture 11">
            <a:extLst>
              <a:ext uri="{FF2B5EF4-FFF2-40B4-BE49-F238E27FC236}">
                <a16:creationId xmlns:a16="http://schemas.microsoft.com/office/drawing/2014/main" id="{ED59DF2A-850F-430D-8850-077D58567298}"/>
              </a:ext>
            </a:extLst>
          </p:cNvPr>
          <p:cNvPicPr>
            <a:picLocks noChangeAspect="1"/>
          </p:cNvPicPr>
          <p:nvPr/>
        </p:nvPicPr>
        <p:blipFill>
          <a:blip r:embed="rId11"/>
          <a:stretch>
            <a:fillRect/>
          </a:stretch>
        </p:blipFill>
        <p:spPr>
          <a:xfrm>
            <a:off x="4616285" y="1454913"/>
            <a:ext cx="1597277" cy="575576"/>
          </a:xfrm>
          <a:prstGeom prst="rect">
            <a:avLst/>
          </a:prstGeom>
        </p:spPr>
      </p:pic>
      <p:sp>
        <p:nvSpPr>
          <p:cNvPr id="13" name="Date Placeholder 3">
            <a:extLst>
              <a:ext uri="{FF2B5EF4-FFF2-40B4-BE49-F238E27FC236}">
                <a16:creationId xmlns:a16="http://schemas.microsoft.com/office/drawing/2014/main" id="{6B2EF3F4-3DDB-4481-9582-794D214D00AB}"/>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12">
            <p14:nvContentPartPr>
              <p14:cNvPr id="2" name="Ink 1">
                <a:extLst>
                  <a:ext uri="{FF2B5EF4-FFF2-40B4-BE49-F238E27FC236}">
                    <a16:creationId xmlns:a16="http://schemas.microsoft.com/office/drawing/2014/main" id="{076A4494-0CF2-447A-B34A-F29A56B72070}"/>
                  </a:ext>
                </a:extLst>
              </p14:cNvPr>
              <p14:cNvContentPartPr/>
              <p14:nvPr>
                <p:extLst>
                  <p:ext uri="{42D2F446-02D8-4167-A562-619A0277C38B}">
                    <p15:isNarration xmlns:p15="http://schemas.microsoft.com/office/powerpoint/2012/main" val="1"/>
                  </p:ext>
                </p:extLst>
              </p14:nvPr>
            </p14:nvContentPartPr>
            <p14:xfrm>
              <a:off x="1713960" y="1331640"/>
              <a:ext cx="574200" cy="1244520"/>
            </p14:xfrm>
          </p:contentPart>
        </mc:Choice>
        <mc:Fallback xmlns="">
          <p:pic>
            <p:nvPicPr>
              <p:cNvPr id="2" name="Ink 1">
                <a:extLst>
                  <a:ext uri="{FF2B5EF4-FFF2-40B4-BE49-F238E27FC236}">
                    <a16:creationId xmlns:a16="http://schemas.microsoft.com/office/drawing/2014/main" id="{076A4494-0CF2-447A-B34A-F29A56B72070}"/>
                  </a:ext>
                </a:extLst>
              </p:cNvPr>
              <p:cNvPicPr>
                <a:picLocks noGrp="1" noRot="1" noChangeAspect="1" noMove="1" noResize="1" noEditPoints="1" noAdjustHandles="1" noChangeArrowheads="1" noChangeShapeType="1"/>
              </p:cNvPicPr>
              <p:nvPr/>
            </p:nvPicPr>
            <p:blipFill>
              <a:blip r:embed="rId13"/>
              <a:stretch>
                <a:fillRect/>
              </a:stretch>
            </p:blipFill>
            <p:spPr>
              <a:xfrm>
                <a:off x="1698120" y="1268280"/>
                <a:ext cx="605520" cy="1371240"/>
              </a:xfrm>
              <a:prstGeom prst="rect">
                <a:avLst/>
              </a:prstGeom>
            </p:spPr>
          </p:pic>
        </mc:Fallback>
      </mc:AlternateContent>
      <p:pic>
        <p:nvPicPr>
          <p:cNvPr id="3" name="Audio 2">
            <a:hlinkClick r:id="" action="ppaction://media"/>
            <a:extLst>
              <a:ext uri="{FF2B5EF4-FFF2-40B4-BE49-F238E27FC236}">
                <a16:creationId xmlns:a16="http://schemas.microsoft.com/office/drawing/2014/main" id="{29884DE2-136C-43E8-AD37-2B54001C618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3383418"/>
      </p:ext>
    </p:extLst>
  </p:cSld>
  <p:clrMapOvr>
    <a:masterClrMapping/>
  </p:clrMapOvr>
  <mc:AlternateContent xmlns:mc="http://schemas.openxmlformats.org/markup-compatibility/2006" xmlns:p14="http://schemas.microsoft.com/office/powerpoint/2010/main">
    <mc:Choice Requires="p14">
      <p:transition spd="med" p14:dur="700" advTm="15645">
        <p:fade/>
      </p:transition>
    </mc:Choice>
    <mc:Fallback xmlns="">
      <p:transition spd="med" advTm="156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B7C764-C6E4-44C9-8011-34777BA7F62E}"/>
              </a:ext>
            </a:extLst>
          </p:cNvPr>
          <p:cNvSpPr>
            <a:spLocks noGrp="1"/>
          </p:cNvSpPr>
          <p:nvPr>
            <p:ph type="sldNum" sz="quarter" idx="4"/>
          </p:nvPr>
        </p:nvSpPr>
        <p:spPr/>
        <p:txBody>
          <a:bodyPr/>
          <a:lstStyle/>
          <a:p>
            <a:fld id="{689318A1-174D-4DEE-8106-03A37B9BCF15}" type="slidenum">
              <a:rPr lang="en-US" sz="1000" smtClean="0"/>
              <a:pPr/>
              <a:t>16</a:t>
            </a:fld>
            <a:endParaRPr lang="en-US" sz="1000" dirty="0"/>
          </a:p>
        </p:txBody>
      </p:sp>
      <p:sp>
        <p:nvSpPr>
          <p:cNvPr id="5" name="Footer Placeholder 4">
            <a:extLst>
              <a:ext uri="{FF2B5EF4-FFF2-40B4-BE49-F238E27FC236}">
                <a16:creationId xmlns:a16="http://schemas.microsoft.com/office/drawing/2014/main" id="{04DEA691-C605-4B1E-B384-0343E2748238}"/>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Title 2">
            <a:extLst>
              <a:ext uri="{FF2B5EF4-FFF2-40B4-BE49-F238E27FC236}">
                <a16:creationId xmlns:a16="http://schemas.microsoft.com/office/drawing/2014/main" id="{3C7004B2-0786-49A6-BF1E-E03C026AF019}"/>
              </a:ext>
            </a:extLst>
          </p:cNvPr>
          <p:cNvSpPr>
            <a:spLocks noGrp="1"/>
          </p:cNvSpPr>
          <p:nvPr>
            <p:ph type="ctrTitle"/>
          </p:nvPr>
        </p:nvSpPr>
        <p:spPr>
          <a:xfrm>
            <a:off x="1818728" y="311384"/>
            <a:ext cx="4932822" cy="462224"/>
          </a:xfrm>
        </p:spPr>
        <p:txBody>
          <a:bodyPr/>
          <a:lstStyle/>
          <a:p>
            <a:r>
              <a:rPr lang="en-US" dirty="0"/>
              <a:t>Use Case 2</a:t>
            </a:r>
          </a:p>
        </p:txBody>
      </p:sp>
      <p:pic>
        <p:nvPicPr>
          <p:cNvPr id="14" name="Picture 13">
            <a:extLst>
              <a:ext uri="{FF2B5EF4-FFF2-40B4-BE49-F238E27FC236}">
                <a16:creationId xmlns:a16="http://schemas.microsoft.com/office/drawing/2014/main" id="{3C6E7093-6423-4348-8A21-969D2D5B79AE}"/>
              </a:ext>
            </a:extLst>
          </p:cNvPr>
          <p:cNvPicPr>
            <a:picLocks noChangeAspect="1"/>
          </p:cNvPicPr>
          <p:nvPr/>
        </p:nvPicPr>
        <p:blipFill>
          <a:blip r:embed="rId4"/>
          <a:stretch>
            <a:fillRect/>
          </a:stretch>
        </p:blipFill>
        <p:spPr>
          <a:xfrm>
            <a:off x="690880" y="1865996"/>
            <a:ext cx="7475433" cy="3727769"/>
          </a:xfrm>
          <a:prstGeom prst="rect">
            <a:avLst/>
          </a:prstGeom>
        </p:spPr>
      </p:pic>
      <p:pic>
        <p:nvPicPr>
          <p:cNvPr id="16" name="Picture 15">
            <a:extLst>
              <a:ext uri="{FF2B5EF4-FFF2-40B4-BE49-F238E27FC236}">
                <a16:creationId xmlns:a16="http://schemas.microsoft.com/office/drawing/2014/main" id="{0FD91E85-B6C1-4B45-BFC6-EE46510F06D0}"/>
              </a:ext>
            </a:extLst>
          </p:cNvPr>
          <p:cNvPicPr>
            <a:picLocks noChangeAspect="1"/>
          </p:cNvPicPr>
          <p:nvPr/>
        </p:nvPicPr>
        <p:blipFill>
          <a:blip r:embed="rId5"/>
          <a:stretch>
            <a:fillRect/>
          </a:stretch>
        </p:blipFill>
        <p:spPr>
          <a:xfrm>
            <a:off x="7975279" y="1096945"/>
            <a:ext cx="955681" cy="1548261"/>
          </a:xfrm>
          <a:prstGeom prst="rect">
            <a:avLst/>
          </a:prstGeom>
        </p:spPr>
      </p:pic>
      <p:pic>
        <p:nvPicPr>
          <p:cNvPr id="17" name="Picture 16">
            <a:extLst>
              <a:ext uri="{FF2B5EF4-FFF2-40B4-BE49-F238E27FC236}">
                <a16:creationId xmlns:a16="http://schemas.microsoft.com/office/drawing/2014/main" id="{B6CDE3BA-6341-4230-ABB7-422517204A82}"/>
              </a:ext>
            </a:extLst>
          </p:cNvPr>
          <p:cNvPicPr>
            <a:picLocks noChangeAspect="1"/>
          </p:cNvPicPr>
          <p:nvPr/>
        </p:nvPicPr>
        <p:blipFill>
          <a:blip r:embed="rId6"/>
          <a:stretch>
            <a:fillRect/>
          </a:stretch>
        </p:blipFill>
        <p:spPr>
          <a:xfrm>
            <a:off x="7969768" y="5029551"/>
            <a:ext cx="365860" cy="482966"/>
          </a:xfrm>
          <a:prstGeom prst="rect">
            <a:avLst/>
          </a:prstGeom>
        </p:spPr>
      </p:pic>
      <p:pic>
        <p:nvPicPr>
          <p:cNvPr id="18" name="Picture 17">
            <a:extLst>
              <a:ext uri="{FF2B5EF4-FFF2-40B4-BE49-F238E27FC236}">
                <a16:creationId xmlns:a16="http://schemas.microsoft.com/office/drawing/2014/main" id="{650DA0F0-9100-44B2-9043-F18DEDCA8B3D}"/>
              </a:ext>
            </a:extLst>
          </p:cNvPr>
          <p:cNvPicPr>
            <a:picLocks noChangeAspect="1"/>
          </p:cNvPicPr>
          <p:nvPr/>
        </p:nvPicPr>
        <p:blipFill>
          <a:blip r:embed="rId7"/>
          <a:stretch>
            <a:fillRect/>
          </a:stretch>
        </p:blipFill>
        <p:spPr>
          <a:xfrm>
            <a:off x="8335628" y="4288055"/>
            <a:ext cx="609522" cy="584381"/>
          </a:xfrm>
          <a:prstGeom prst="rect">
            <a:avLst/>
          </a:prstGeom>
        </p:spPr>
      </p:pic>
      <p:pic>
        <p:nvPicPr>
          <p:cNvPr id="19" name="Picture 18">
            <a:extLst>
              <a:ext uri="{FF2B5EF4-FFF2-40B4-BE49-F238E27FC236}">
                <a16:creationId xmlns:a16="http://schemas.microsoft.com/office/drawing/2014/main" id="{65AD339B-E342-49C9-9C53-F01B67ED7863}"/>
              </a:ext>
            </a:extLst>
          </p:cNvPr>
          <p:cNvPicPr>
            <a:picLocks noChangeAspect="1"/>
          </p:cNvPicPr>
          <p:nvPr/>
        </p:nvPicPr>
        <p:blipFill>
          <a:blip r:embed="rId8"/>
          <a:stretch>
            <a:fillRect/>
          </a:stretch>
        </p:blipFill>
        <p:spPr>
          <a:xfrm>
            <a:off x="7392477" y="4138197"/>
            <a:ext cx="858494" cy="734239"/>
          </a:xfrm>
          <a:prstGeom prst="rect">
            <a:avLst/>
          </a:prstGeom>
        </p:spPr>
      </p:pic>
      <p:pic>
        <p:nvPicPr>
          <p:cNvPr id="20" name="Picture 19">
            <a:extLst>
              <a:ext uri="{FF2B5EF4-FFF2-40B4-BE49-F238E27FC236}">
                <a16:creationId xmlns:a16="http://schemas.microsoft.com/office/drawing/2014/main" id="{34B7E216-27C7-441C-B568-DB094EE9E26E}"/>
              </a:ext>
            </a:extLst>
          </p:cNvPr>
          <p:cNvPicPr>
            <a:picLocks noChangeAspect="1"/>
          </p:cNvPicPr>
          <p:nvPr/>
        </p:nvPicPr>
        <p:blipFill>
          <a:blip r:embed="rId9"/>
          <a:stretch>
            <a:fillRect/>
          </a:stretch>
        </p:blipFill>
        <p:spPr>
          <a:xfrm>
            <a:off x="811059" y="1329342"/>
            <a:ext cx="741546" cy="713266"/>
          </a:xfrm>
          <a:prstGeom prst="rect">
            <a:avLst/>
          </a:prstGeom>
        </p:spPr>
      </p:pic>
      <p:pic>
        <p:nvPicPr>
          <p:cNvPr id="11" name="Picture 10">
            <a:extLst>
              <a:ext uri="{FF2B5EF4-FFF2-40B4-BE49-F238E27FC236}">
                <a16:creationId xmlns:a16="http://schemas.microsoft.com/office/drawing/2014/main" id="{8BA01861-E75E-474F-8281-5225EC143843}"/>
              </a:ext>
            </a:extLst>
          </p:cNvPr>
          <p:cNvPicPr>
            <a:picLocks noChangeAspect="1"/>
          </p:cNvPicPr>
          <p:nvPr/>
        </p:nvPicPr>
        <p:blipFill>
          <a:blip r:embed="rId10"/>
          <a:stretch>
            <a:fillRect/>
          </a:stretch>
        </p:blipFill>
        <p:spPr>
          <a:xfrm>
            <a:off x="1818728" y="1484149"/>
            <a:ext cx="1151753" cy="517104"/>
          </a:xfrm>
          <a:prstGeom prst="rect">
            <a:avLst/>
          </a:prstGeom>
        </p:spPr>
      </p:pic>
      <p:pic>
        <p:nvPicPr>
          <p:cNvPr id="12" name="Picture 11">
            <a:extLst>
              <a:ext uri="{FF2B5EF4-FFF2-40B4-BE49-F238E27FC236}">
                <a16:creationId xmlns:a16="http://schemas.microsoft.com/office/drawing/2014/main" id="{ED59DF2A-850F-430D-8850-077D58567298}"/>
              </a:ext>
            </a:extLst>
          </p:cNvPr>
          <p:cNvPicPr>
            <a:picLocks noChangeAspect="1"/>
          </p:cNvPicPr>
          <p:nvPr/>
        </p:nvPicPr>
        <p:blipFill>
          <a:blip r:embed="rId11"/>
          <a:stretch>
            <a:fillRect/>
          </a:stretch>
        </p:blipFill>
        <p:spPr>
          <a:xfrm>
            <a:off x="4616285" y="1454913"/>
            <a:ext cx="1597277" cy="575576"/>
          </a:xfrm>
          <a:prstGeom prst="rect">
            <a:avLst/>
          </a:prstGeom>
        </p:spPr>
      </p:pic>
      <p:pic>
        <p:nvPicPr>
          <p:cNvPr id="13" name="Picture 12">
            <a:extLst>
              <a:ext uri="{FF2B5EF4-FFF2-40B4-BE49-F238E27FC236}">
                <a16:creationId xmlns:a16="http://schemas.microsoft.com/office/drawing/2014/main" id="{EC993B8E-339D-45A2-8747-A26465D63E28}"/>
              </a:ext>
            </a:extLst>
          </p:cNvPr>
          <p:cNvPicPr>
            <a:picLocks noChangeAspect="1"/>
          </p:cNvPicPr>
          <p:nvPr/>
        </p:nvPicPr>
        <p:blipFill>
          <a:blip r:embed="rId12"/>
          <a:stretch>
            <a:fillRect/>
          </a:stretch>
        </p:blipFill>
        <p:spPr>
          <a:xfrm>
            <a:off x="1389332" y="4840344"/>
            <a:ext cx="870930" cy="417731"/>
          </a:xfrm>
          <a:prstGeom prst="rect">
            <a:avLst/>
          </a:prstGeom>
        </p:spPr>
      </p:pic>
      <p:pic>
        <p:nvPicPr>
          <p:cNvPr id="15" name="Picture 14">
            <a:extLst>
              <a:ext uri="{FF2B5EF4-FFF2-40B4-BE49-F238E27FC236}">
                <a16:creationId xmlns:a16="http://schemas.microsoft.com/office/drawing/2014/main" id="{E01BE6B4-0899-4B4C-923F-3F3072F6CFE1}"/>
              </a:ext>
            </a:extLst>
          </p:cNvPr>
          <p:cNvPicPr>
            <a:picLocks noChangeAspect="1"/>
          </p:cNvPicPr>
          <p:nvPr/>
        </p:nvPicPr>
        <p:blipFill>
          <a:blip r:embed="rId13"/>
          <a:stretch>
            <a:fillRect/>
          </a:stretch>
        </p:blipFill>
        <p:spPr>
          <a:xfrm>
            <a:off x="1041342" y="3820698"/>
            <a:ext cx="1554771" cy="467357"/>
          </a:xfrm>
          <a:prstGeom prst="rect">
            <a:avLst/>
          </a:prstGeom>
        </p:spPr>
      </p:pic>
      <p:sp>
        <p:nvSpPr>
          <p:cNvPr id="21" name="Date Placeholder 3">
            <a:extLst>
              <a:ext uri="{FF2B5EF4-FFF2-40B4-BE49-F238E27FC236}">
                <a16:creationId xmlns:a16="http://schemas.microsoft.com/office/drawing/2014/main" id="{6C119861-AA9E-4277-B61C-EFD277F126AF}"/>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14">
            <p14:nvContentPartPr>
              <p14:cNvPr id="9" name="Ink 8">
                <a:extLst>
                  <a:ext uri="{FF2B5EF4-FFF2-40B4-BE49-F238E27FC236}">
                    <a16:creationId xmlns:a16="http://schemas.microsoft.com/office/drawing/2014/main" id="{81A54A14-1BAA-4BC8-8240-4C3BDC3BBB8C}"/>
                  </a:ext>
                </a:extLst>
              </p14:cNvPr>
              <p14:cNvContentPartPr/>
              <p14:nvPr>
                <p:extLst>
                  <p:ext uri="{42D2F446-02D8-4167-A562-619A0277C38B}">
                    <p15:isNarration xmlns:p15="http://schemas.microsoft.com/office/powerpoint/2012/main" val="1"/>
                  </p:ext>
                </p:extLst>
              </p14:nvPr>
            </p14:nvContentPartPr>
            <p14:xfrm>
              <a:off x="2598840" y="1866240"/>
              <a:ext cx="2009520" cy="3006720"/>
            </p14:xfrm>
          </p:contentPart>
        </mc:Choice>
        <mc:Fallback xmlns="">
          <p:pic>
            <p:nvPicPr>
              <p:cNvPr id="9" name="Ink 8">
                <a:extLst>
                  <a:ext uri="{FF2B5EF4-FFF2-40B4-BE49-F238E27FC236}">
                    <a16:creationId xmlns:a16="http://schemas.microsoft.com/office/drawing/2014/main" id="{81A54A14-1BAA-4BC8-8240-4C3BDC3BBB8C}"/>
                  </a:ext>
                </a:extLst>
              </p:cNvPr>
              <p:cNvPicPr>
                <a:picLocks noGrp="1" noRot="1" noChangeAspect="1" noMove="1" noResize="1" noEditPoints="1" noAdjustHandles="1" noChangeArrowheads="1" noChangeShapeType="1"/>
              </p:cNvPicPr>
              <p:nvPr/>
            </p:nvPicPr>
            <p:blipFill>
              <a:blip r:embed="rId15"/>
              <a:stretch>
                <a:fillRect/>
              </a:stretch>
            </p:blipFill>
            <p:spPr>
              <a:xfrm>
                <a:off x="2583000" y="1802880"/>
                <a:ext cx="2040840" cy="3133440"/>
              </a:xfrm>
              <a:prstGeom prst="rect">
                <a:avLst/>
              </a:prstGeom>
            </p:spPr>
          </p:pic>
        </mc:Fallback>
      </mc:AlternateContent>
      <p:pic>
        <p:nvPicPr>
          <p:cNvPr id="10" name="Audio 9">
            <a:hlinkClick r:id="" action="ppaction://media"/>
            <a:extLst>
              <a:ext uri="{FF2B5EF4-FFF2-40B4-BE49-F238E27FC236}">
                <a16:creationId xmlns:a16="http://schemas.microsoft.com/office/drawing/2014/main" id="{E5C104D8-CBBA-4622-BCA2-05119EEAA97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23066687"/>
      </p:ext>
    </p:extLst>
  </p:cSld>
  <p:clrMapOvr>
    <a:masterClrMapping/>
  </p:clrMapOvr>
  <mc:AlternateContent xmlns:mc="http://schemas.openxmlformats.org/markup-compatibility/2006" xmlns:p14="http://schemas.microsoft.com/office/powerpoint/2010/main">
    <mc:Choice Requires="p14">
      <p:transition spd="med" p14:dur="700" advTm="50905">
        <p:fade/>
      </p:transition>
    </mc:Choice>
    <mc:Fallback xmlns="">
      <p:transition spd="med" advTm="509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B7C764-C6E4-44C9-8011-34777BA7F62E}"/>
              </a:ext>
            </a:extLst>
          </p:cNvPr>
          <p:cNvSpPr>
            <a:spLocks noGrp="1"/>
          </p:cNvSpPr>
          <p:nvPr>
            <p:ph type="sldNum" sz="quarter" idx="4"/>
          </p:nvPr>
        </p:nvSpPr>
        <p:spPr/>
        <p:txBody>
          <a:bodyPr/>
          <a:lstStyle/>
          <a:p>
            <a:fld id="{689318A1-174D-4DEE-8106-03A37B9BCF15}" type="slidenum">
              <a:rPr lang="en-US" sz="1000" smtClean="0"/>
              <a:pPr/>
              <a:t>17</a:t>
            </a:fld>
            <a:endParaRPr lang="en-US" sz="1000" dirty="0"/>
          </a:p>
        </p:txBody>
      </p:sp>
      <p:sp>
        <p:nvSpPr>
          <p:cNvPr id="5" name="Footer Placeholder 4">
            <a:extLst>
              <a:ext uri="{FF2B5EF4-FFF2-40B4-BE49-F238E27FC236}">
                <a16:creationId xmlns:a16="http://schemas.microsoft.com/office/drawing/2014/main" id="{04DEA691-C605-4B1E-B384-0343E2748238}"/>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Title 2">
            <a:extLst>
              <a:ext uri="{FF2B5EF4-FFF2-40B4-BE49-F238E27FC236}">
                <a16:creationId xmlns:a16="http://schemas.microsoft.com/office/drawing/2014/main" id="{3C7004B2-0786-49A6-BF1E-E03C026AF019}"/>
              </a:ext>
            </a:extLst>
          </p:cNvPr>
          <p:cNvSpPr>
            <a:spLocks noGrp="1"/>
          </p:cNvSpPr>
          <p:nvPr>
            <p:ph type="ctrTitle"/>
          </p:nvPr>
        </p:nvSpPr>
        <p:spPr>
          <a:xfrm>
            <a:off x="1818728" y="311384"/>
            <a:ext cx="4932822" cy="462224"/>
          </a:xfrm>
        </p:spPr>
        <p:txBody>
          <a:bodyPr/>
          <a:lstStyle/>
          <a:p>
            <a:r>
              <a:rPr lang="en-US" dirty="0"/>
              <a:t>Use Case 2</a:t>
            </a:r>
          </a:p>
        </p:txBody>
      </p:sp>
      <p:pic>
        <p:nvPicPr>
          <p:cNvPr id="14" name="Picture 13">
            <a:extLst>
              <a:ext uri="{FF2B5EF4-FFF2-40B4-BE49-F238E27FC236}">
                <a16:creationId xmlns:a16="http://schemas.microsoft.com/office/drawing/2014/main" id="{3C6E7093-6423-4348-8A21-969D2D5B79AE}"/>
              </a:ext>
            </a:extLst>
          </p:cNvPr>
          <p:cNvPicPr>
            <a:picLocks noChangeAspect="1"/>
          </p:cNvPicPr>
          <p:nvPr/>
        </p:nvPicPr>
        <p:blipFill>
          <a:blip r:embed="rId4"/>
          <a:stretch>
            <a:fillRect/>
          </a:stretch>
        </p:blipFill>
        <p:spPr>
          <a:xfrm>
            <a:off x="690880" y="1865996"/>
            <a:ext cx="7475433" cy="3727769"/>
          </a:xfrm>
          <a:prstGeom prst="rect">
            <a:avLst/>
          </a:prstGeom>
        </p:spPr>
      </p:pic>
      <p:pic>
        <p:nvPicPr>
          <p:cNvPr id="16" name="Picture 15">
            <a:extLst>
              <a:ext uri="{FF2B5EF4-FFF2-40B4-BE49-F238E27FC236}">
                <a16:creationId xmlns:a16="http://schemas.microsoft.com/office/drawing/2014/main" id="{0FD91E85-B6C1-4B45-BFC6-EE46510F06D0}"/>
              </a:ext>
            </a:extLst>
          </p:cNvPr>
          <p:cNvPicPr>
            <a:picLocks noChangeAspect="1"/>
          </p:cNvPicPr>
          <p:nvPr/>
        </p:nvPicPr>
        <p:blipFill>
          <a:blip r:embed="rId5"/>
          <a:stretch>
            <a:fillRect/>
          </a:stretch>
        </p:blipFill>
        <p:spPr>
          <a:xfrm>
            <a:off x="7975279" y="1096945"/>
            <a:ext cx="955681" cy="1548261"/>
          </a:xfrm>
          <a:prstGeom prst="rect">
            <a:avLst/>
          </a:prstGeom>
        </p:spPr>
      </p:pic>
      <p:pic>
        <p:nvPicPr>
          <p:cNvPr id="17" name="Picture 16">
            <a:extLst>
              <a:ext uri="{FF2B5EF4-FFF2-40B4-BE49-F238E27FC236}">
                <a16:creationId xmlns:a16="http://schemas.microsoft.com/office/drawing/2014/main" id="{B6CDE3BA-6341-4230-ABB7-422517204A82}"/>
              </a:ext>
            </a:extLst>
          </p:cNvPr>
          <p:cNvPicPr>
            <a:picLocks noChangeAspect="1"/>
          </p:cNvPicPr>
          <p:nvPr/>
        </p:nvPicPr>
        <p:blipFill>
          <a:blip r:embed="rId6"/>
          <a:stretch>
            <a:fillRect/>
          </a:stretch>
        </p:blipFill>
        <p:spPr>
          <a:xfrm>
            <a:off x="7969768" y="5029551"/>
            <a:ext cx="365860" cy="482966"/>
          </a:xfrm>
          <a:prstGeom prst="rect">
            <a:avLst/>
          </a:prstGeom>
        </p:spPr>
      </p:pic>
      <p:pic>
        <p:nvPicPr>
          <p:cNvPr id="18" name="Picture 17">
            <a:extLst>
              <a:ext uri="{FF2B5EF4-FFF2-40B4-BE49-F238E27FC236}">
                <a16:creationId xmlns:a16="http://schemas.microsoft.com/office/drawing/2014/main" id="{650DA0F0-9100-44B2-9043-F18DEDCA8B3D}"/>
              </a:ext>
            </a:extLst>
          </p:cNvPr>
          <p:cNvPicPr>
            <a:picLocks noChangeAspect="1"/>
          </p:cNvPicPr>
          <p:nvPr/>
        </p:nvPicPr>
        <p:blipFill>
          <a:blip r:embed="rId7"/>
          <a:stretch>
            <a:fillRect/>
          </a:stretch>
        </p:blipFill>
        <p:spPr>
          <a:xfrm>
            <a:off x="8335628" y="4288055"/>
            <a:ext cx="609522" cy="584381"/>
          </a:xfrm>
          <a:prstGeom prst="rect">
            <a:avLst/>
          </a:prstGeom>
        </p:spPr>
      </p:pic>
      <p:pic>
        <p:nvPicPr>
          <p:cNvPr id="19" name="Picture 18">
            <a:extLst>
              <a:ext uri="{FF2B5EF4-FFF2-40B4-BE49-F238E27FC236}">
                <a16:creationId xmlns:a16="http://schemas.microsoft.com/office/drawing/2014/main" id="{65AD339B-E342-49C9-9C53-F01B67ED7863}"/>
              </a:ext>
            </a:extLst>
          </p:cNvPr>
          <p:cNvPicPr>
            <a:picLocks noChangeAspect="1"/>
          </p:cNvPicPr>
          <p:nvPr/>
        </p:nvPicPr>
        <p:blipFill>
          <a:blip r:embed="rId8"/>
          <a:stretch>
            <a:fillRect/>
          </a:stretch>
        </p:blipFill>
        <p:spPr>
          <a:xfrm>
            <a:off x="7392477" y="4138197"/>
            <a:ext cx="858494" cy="734239"/>
          </a:xfrm>
          <a:prstGeom prst="rect">
            <a:avLst/>
          </a:prstGeom>
        </p:spPr>
      </p:pic>
      <p:pic>
        <p:nvPicPr>
          <p:cNvPr id="20" name="Picture 19">
            <a:extLst>
              <a:ext uri="{FF2B5EF4-FFF2-40B4-BE49-F238E27FC236}">
                <a16:creationId xmlns:a16="http://schemas.microsoft.com/office/drawing/2014/main" id="{34B7E216-27C7-441C-B568-DB094EE9E26E}"/>
              </a:ext>
            </a:extLst>
          </p:cNvPr>
          <p:cNvPicPr>
            <a:picLocks noChangeAspect="1"/>
          </p:cNvPicPr>
          <p:nvPr/>
        </p:nvPicPr>
        <p:blipFill>
          <a:blip r:embed="rId9"/>
          <a:stretch>
            <a:fillRect/>
          </a:stretch>
        </p:blipFill>
        <p:spPr>
          <a:xfrm>
            <a:off x="811059" y="1329342"/>
            <a:ext cx="741546" cy="713266"/>
          </a:xfrm>
          <a:prstGeom prst="rect">
            <a:avLst/>
          </a:prstGeom>
        </p:spPr>
      </p:pic>
      <p:pic>
        <p:nvPicPr>
          <p:cNvPr id="11" name="Picture 10">
            <a:extLst>
              <a:ext uri="{FF2B5EF4-FFF2-40B4-BE49-F238E27FC236}">
                <a16:creationId xmlns:a16="http://schemas.microsoft.com/office/drawing/2014/main" id="{8BA01861-E75E-474F-8281-5225EC143843}"/>
              </a:ext>
            </a:extLst>
          </p:cNvPr>
          <p:cNvPicPr>
            <a:picLocks noChangeAspect="1"/>
          </p:cNvPicPr>
          <p:nvPr/>
        </p:nvPicPr>
        <p:blipFill>
          <a:blip r:embed="rId10"/>
          <a:stretch>
            <a:fillRect/>
          </a:stretch>
        </p:blipFill>
        <p:spPr>
          <a:xfrm>
            <a:off x="1818728" y="1484149"/>
            <a:ext cx="1151753" cy="517104"/>
          </a:xfrm>
          <a:prstGeom prst="rect">
            <a:avLst/>
          </a:prstGeom>
        </p:spPr>
      </p:pic>
      <p:pic>
        <p:nvPicPr>
          <p:cNvPr id="12" name="Picture 11">
            <a:extLst>
              <a:ext uri="{FF2B5EF4-FFF2-40B4-BE49-F238E27FC236}">
                <a16:creationId xmlns:a16="http://schemas.microsoft.com/office/drawing/2014/main" id="{ED59DF2A-850F-430D-8850-077D58567298}"/>
              </a:ext>
            </a:extLst>
          </p:cNvPr>
          <p:cNvPicPr>
            <a:picLocks noChangeAspect="1"/>
          </p:cNvPicPr>
          <p:nvPr/>
        </p:nvPicPr>
        <p:blipFill>
          <a:blip r:embed="rId11"/>
          <a:stretch>
            <a:fillRect/>
          </a:stretch>
        </p:blipFill>
        <p:spPr>
          <a:xfrm>
            <a:off x="4616285" y="1454913"/>
            <a:ext cx="1597277" cy="575576"/>
          </a:xfrm>
          <a:prstGeom prst="rect">
            <a:avLst/>
          </a:prstGeom>
        </p:spPr>
      </p:pic>
      <p:pic>
        <p:nvPicPr>
          <p:cNvPr id="13" name="Picture 12">
            <a:extLst>
              <a:ext uri="{FF2B5EF4-FFF2-40B4-BE49-F238E27FC236}">
                <a16:creationId xmlns:a16="http://schemas.microsoft.com/office/drawing/2014/main" id="{EC993B8E-339D-45A2-8747-A26465D63E28}"/>
              </a:ext>
            </a:extLst>
          </p:cNvPr>
          <p:cNvPicPr>
            <a:picLocks noChangeAspect="1"/>
          </p:cNvPicPr>
          <p:nvPr/>
        </p:nvPicPr>
        <p:blipFill>
          <a:blip r:embed="rId12"/>
          <a:stretch>
            <a:fillRect/>
          </a:stretch>
        </p:blipFill>
        <p:spPr>
          <a:xfrm>
            <a:off x="1389332" y="4840344"/>
            <a:ext cx="870930" cy="417731"/>
          </a:xfrm>
          <a:prstGeom prst="rect">
            <a:avLst/>
          </a:prstGeom>
        </p:spPr>
      </p:pic>
      <p:pic>
        <p:nvPicPr>
          <p:cNvPr id="15" name="Picture 14">
            <a:extLst>
              <a:ext uri="{FF2B5EF4-FFF2-40B4-BE49-F238E27FC236}">
                <a16:creationId xmlns:a16="http://schemas.microsoft.com/office/drawing/2014/main" id="{E01BE6B4-0899-4B4C-923F-3F3072F6CFE1}"/>
              </a:ext>
            </a:extLst>
          </p:cNvPr>
          <p:cNvPicPr>
            <a:picLocks noChangeAspect="1"/>
          </p:cNvPicPr>
          <p:nvPr/>
        </p:nvPicPr>
        <p:blipFill>
          <a:blip r:embed="rId13"/>
          <a:stretch>
            <a:fillRect/>
          </a:stretch>
        </p:blipFill>
        <p:spPr>
          <a:xfrm>
            <a:off x="1041342" y="3820698"/>
            <a:ext cx="1554771" cy="467357"/>
          </a:xfrm>
          <a:prstGeom prst="rect">
            <a:avLst/>
          </a:prstGeom>
        </p:spPr>
      </p:pic>
      <p:sp>
        <p:nvSpPr>
          <p:cNvPr id="21" name="Date Placeholder 3">
            <a:extLst>
              <a:ext uri="{FF2B5EF4-FFF2-40B4-BE49-F238E27FC236}">
                <a16:creationId xmlns:a16="http://schemas.microsoft.com/office/drawing/2014/main" id="{6C119861-AA9E-4277-B61C-EFD277F126AF}"/>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22" name="Picture 21">
            <a:extLst>
              <a:ext uri="{FF2B5EF4-FFF2-40B4-BE49-F238E27FC236}">
                <a16:creationId xmlns:a16="http://schemas.microsoft.com/office/drawing/2014/main" id="{77D6E9D6-CB59-405C-8BDD-E5438B554A82}"/>
              </a:ext>
            </a:extLst>
          </p:cNvPr>
          <p:cNvPicPr>
            <a:picLocks noChangeAspect="1"/>
          </p:cNvPicPr>
          <p:nvPr/>
        </p:nvPicPr>
        <p:blipFill>
          <a:blip r:embed="rId14"/>
          <a:stretch>
            <a:fillRect/>
          </a:stretch>
        </p:blipFill>
        <p:spPr>
          <a:xfrm>
            <a:off x="2042775" y="1035093"/>
            <a:ext cx="852193" cy="40757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5">
            <p14:nvContentPartPr>
              <p14:cNvPr id="2" name="Ink 1">
                <a:extLst>
                  <a:ext uri="{FF2B5EF4-FFF2-40B4-BE49-F238E27FC236}">
                    <a16:creationId xmlns:a16="http://schemas.microsoft.com/office/drawing/2014/main" id="{7F9CFDA2-B660-4C33-9183-722DC3FB1CC6}"/>
                  </a:ext>
                </a:extLst>
              </p14:cNvPr>
              <p14:cNvContentPartPr/>
              <p14:nvPr>
                <p:extLst>
                  <p:ext uri="{42D2F446-02D8-4167-A562-619A0277C38B}">
                    <p15:isNarration xmlns:p15="http://schemas.microsoft.com/office/powerpoint/2012/main" val="1"/>
                  </p:ext>
                </p:extLst>
              </p14:nvPr>
            </p14:nvContentPartPr>
            <p14:xfrm>
              <a:off x="2869920" y="1236240"/>
              <a:ext cx="2352240" cy="2783160"/>
            </p14:xfrm>
          </p:contentPart>
        </mc:Choice>
        <mc:Fallback xmlns="">
          <p:pic>
            <p:nvPicPr>
              <p:cNvPr id="2" name="Ink 1">
                <a:extLst>
                  <a:ext uri="{FF2B5EF4-FFF2-40B4-BE49-F238E27FC236}">
                    <a16:creationId xmlns:a16="http://schemas.microsoft.com/office/drawing/2014/main" id="{7F9CFDA2-B660-4C33-9183-722DC3FB1CC6}"/>
                  </a:ext>
                </a:extLst>
              </p:cNvPr>
              <p:cNvPicPr>
                <a:picLocks noGrp="1" noRot="1" noChangeAspect="1" noMove="1" noResize="1" noEditPoints="1" noAdjustHandles="1" noChangeArrowheads="1" noChangeShapeType="1"/>
              </p:cNvPicPr>
              <p:nvPr/>
            </p:nvPicPr>
            <p:blipFill>
              <a:blip r:embed="rId16"/>
              <a:stretch>
                <a:fillRect/>
              </a:stretch>
            </p:blipFill>
            <p:spPr>
              <a:xfrm>
                <a:off x="2854080" y="1172880"/>
                <a:ext cx="2383560" cy="2909880"/>
              </a:xfrm>
              <a:prstGeom prst="rect">
                <a:avLst/>
              </a:prstGeom>
            </p:spPr>
          </p:pic>
        </mc:Fallback>
      </mc:AlternateContent>
      <p:pic>
        <p:nvPicPr>
          <p:cNvPr id="3" name="Audio 2">
            <a:hlinkClick r:id="" action="ppaction://media"/>
            <a:extLst>
              <a:ext uri="{FF2B5EF4-FFF2-40B4-BE49-F238E27FC236}">
                <a16:creationId xmlns:a16="http://schemas.microsoft.com/office/drawing/2014/main" id="{C1FE6667-0CC8-4E3F-89E6-17DCF9B1374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29996698"/>
      </p:ext>
    </p:extLst>
  </p:cSld>
  <p:clrMapOvr>
    <a:masterClrMapping/>
  </p:clrMapOvr>
  <mc:AlternateContent xmlns:mc="http://schemas.openxmlformats.org/markup-compatibility/2006" xmlns:p14="http://schemas.microsoft.com/office/powerpoint/2010/main">
    <mc:Choice Requires="p14">
      <p:transition spd="med" p14:dur="700" advTm="67620">
        <p:fade/>
      </p:transition>
    </mc:Choice>
    <mc:Fallback xmlns="">
      <p:transition spd="med" advTm="67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0E1D08FE-00FB-4153-9609-F79BFC50ABBB}"/>
                  </a:ext>
                </a:extLst>
              </p:cNvPr>
              <p:cNvSpPr>
                <a:spLocks noGrp="1"/>
              </p:cNvSpPr>
              <p:nvPr>
                <p:ph idx="1"/>
              </p:nvPr>
            </p:nvSpPr>
            <p:spPr>
              <a:xfrm>
                <a:off x="288757" y="1116531"/>
                <a:ext cx="8576109" cy="5060432"/>
              </a:xfrm>
            </p:spPr>
            <p:txBody>
              <a:bodyPr>
                <a:normAutofit/>
              </a:bodyPr>
              <a:lstStyle/>
              <a:p>
                <a:r>
                  <a:rPr lang="en-US" sz="2000" dirty="0">
                    <a:latin typeface="Arial "/>
                  </a:rPr>
                  <a:t>A constraint is an invariant that must always be maintained.</a:t>
                </a:r>
              </a:p>
              <a:p>
                <a:endParaRPr lang="en-US" sz="2000" dirty="0">
                  <a:latin typeface="Arial "/>
                </a:endParaRPr>
              </a:p>
              <a:p>
                <a:r>
                  <a:rPr lang="en-US" sz="2000" dirty="0">
                    <a:latin typeface="Arial "/>
                  </a:rPr>
                  <a:t>In use case B, we gave parents permission to access dangerous devices, what if we want prevent future assignment of dangerous devices to the role Kids (which could happen inadvertently by the homeowner)?</a:t>
                </a:r>
              </a:p>
              <a:p>
                <a:endParaRPr lang="en-US" sz="2000" dirty="0">
                  <a:latin typeface="Arial "/>
                </a:endParaRPr>
              </a:p>
              <a:p>
                <a:r>
                  <a:rPr lang="en-US" sz="2000" dirty="0">
                    <a:latin typeface="Arial "/>
                  </a:rPr>
                  <a:t>To prevent such situations, EGRBAC incorporates constraints that forbid assigning specific permissions to specific roles. Formally:</a:t>
                </a:r>
              </a:p>
              <a:p>
                <a:pPr marL="0" indent="0">
                  <a:buNone/>
                </a:pPr>
                <a:endParaRPr lang="en-US" sz="2000" dirty="0">
                  <a:latin typeface="Arial "/>
                </a:endParaRPr>
              </a:p>
              <a:p>
                <a:pPr marL="342900" lvl="1" indent="0">
                  <a:buNone/>
                </a:pPr>
                <a14:m>
                  <m:oMath xmlns:m="http://schemas.openxmlformats.org/officeDocument/2006/math">
                    <m:r>
                      <a:rPr lang="en-US" b="0" i="1" smtClean="0">
                        <a:latin typeface="Cambria Math" panose="02040503050406030204" pitchFamily="18" charset="0"/>
                      </a:rPr>
                      <m:t>𝐶𝑜𝑛𝑠𝑡𝑟𝑎𝑖𝑛𝑡𝑠</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𝑃</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𝑅</m:t>
                        </m:r>
                      </m:sup>
                    </m:sSup>
                    <m:r>
                      <a:rPr lang="en-US" b="0" i="0" smtClean="0">
                        <a:latin typeface="Cambria Math" panose="02040503050406030204" pitchFamily="18" charset="0"/>
                      </a:rPr>
                      <m:t> </m:t>
                    </m:r>
                  </m:oMath>
                </a14:m>
                <a:r>
                  <a:rPr lang="en-US" dirty="0">
                    <a:latin typeface="Arial "/>
                  </a:rPr>
                  <a:t>constitute a many to many subset of permissions to subset of roles relation. Each c </a:t>
                </a:r>
                <a14:m>
                  <m:oMath xmlns:m="http://schemas.openxmlformats.org/officeDocument/2006/math">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𝑃</m:t>
                            </m:r>
                          </m:e>
                          <m:sub>
                            <m:r>
                              <a:rPr lang="en-US" i="1">
                                <a:latin typeface="Cambria Math" panose="02040503050406030204" pitchFamily="18" charset="0"/>
                              </a:rPr>
                              <m:t>𝑖</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𝑗</m:t>
                            </m:r>
                          </m:sub>
                        </m:sSub>
                      </m:e>
                    </m:d>
                    <m:r>
                      <a:rPr lang="en-US" i="1">
                        <a:latin typeface="Cambria Math" panose="02040503050406030204" pitchFamily="18" charset="0"/>
                      </a:rPr>
                      <m:t>∈</m:t>
                    </m:r>
                    <m:r>
                      <a:rPr lang="en-US" i="1">
                        <a:latin typeface="Cambria Math" panose="02040503050406030204" pitchFamily="18" charset="0"/>
                      </a:rPr>
                      <m:t>𝐶𝑜𝑛𝑠𝑡𝑟𝑎𝑖𝑛𝑡𝑠</m:t>
                    </m:r>
                    <m:r>
                      <a:rPr lang="en-US" i="1">
                        <a:latin typeface="Cambria Math" panose="02040503050406030204" pitchFamily="18" charset="0"/>
                      </a:rPr>
                      <m:t> </m:t>
                    </m:r>
                  </m:oMath>
                </a14:m>
                <a:r>
                  <a:rPr lang="en-US" dirty="0">
                    <a:latin typeface="Arial "/>
                  </a:rPr>
                  <a:t>specifies the following invariant:</a:t>
                </a:r>
              </a:p>
              <a:p>
                <a:pPr marL="685800" lvl="2" indent="0">
                  <a:buNone/>
                </a:pPr>
                <a:endParaRPr lang="en-US" dirty="0">
                  <a:latin typeface="Arial "/>
                </a:endParaRPr>
              </a:p>
              <a:p>
                <a:pPr marL="342900" lvl="1" indent="0">
                  <a:buNone/>
                </a:pPr>
                <a:r>
                  <a:rPr lang="en-US" dirty="0">
                    <a:latin typeface="Arial "/>
                  </a:rPr>
                  <a:t>For every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𝑚</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oMath>
                </a14:m>
                <a:r>
                  <a:rPr lang="en-US" dirty="0">
                    <a:latin typeface="Arial "/>
                  </a:rPr>
                  <a:t> and every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𝑛</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𝑗</m:t>
                        </m:r>
                        <m:r>
                          <a:rPr lang="en-US" i="1">
                            <a:latin typeface="Cambria Math" panose="02040503050406030204" pitchFamily="18" charset="0"/>
                          </a:rPr>
                          <m:t> </m:t>
                        </m:r>
                      </m:sub>
                    </m:sSub>
                  </m:oMath>
                </a14:m>
                <a:r>
                  <a:rPr lang="en-US" dirty="0">
                    <a:latin typeface="Arial "/>
                  </a:rPr>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latin typeface="Cambria Math" panose="02040503050406030204" pitchFamily="18" charset="0"/>
                              </a:rPr>
                              <m:t>𝑟</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𝑝</m:t>
                                </m:r>
                              </m:sub>
                            </m:sSub>
                            <m:r>
                              <a:rPr lang="en-US" b="0" i="1" smtClean="0">
                                <a:latin typeface="Cambria Math" panose="02040503050406030204" pitchFamily="18" charset="0"/>
                              </a:rPr>
                              <m:t>∈</m:t>
                            </m:r>
                            <m:r>
                              <a:rPr lang="en-US" b="0" i="1" smtClean="0">
                                <a:latin typeface="Cambria Math" panose="02040503050406030204" pitchFamily="18" charset="0"/>
                              </a:rPr>
                              <m:t>𝑅𝑃</m:t>
                            </m:r>
                            <m:r>
                              <a:rPr lang="en-US" b="0" i="1" smtClean="0">
                                <a:latin typeface="Cambria Math" panose="02040503050406030204" pitchFamily="18" charset="0"/>
                              </a:rPr>
                              <m:t>,   </m:t>
                            </m:r>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𝑞</m:t>
                                </m:r>
                              </m:sub>
                            </m:sSub>
                            <m:r>
                              <a:rPr lang="en-US" b="0" i="1" smtClean="0">
                                <a:latin typeface="Cambria Math" panose="02040503050406030204" pitchFamily="18" charset="0"/>
                              </a:rPr>
                              <m:t>∈ </m:t>
                            </m:r>
                            <m:r>
                              <a:rPr lang="en-US" b="0" i="1" smtClean="0">
                                <a:latin typeface="Cambria Math" panose="02040503050406030204" pitchFamily="18" charset="0"/>
                              </a:rPr>
                              <m:t>𝐷𝑅</m:t>
                            </m:r>
                            <m:r>
                              <a:rPr lang="en-US" b="0" i="1" smtClean="0">
                                <a:latin typeface="Cambria Math" panose="02040503050406030204" pitchFamily="18" charset="0"/>
                              </a:rPr>
                              <m:t>   </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𝑟</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𝑝</m:t>
                                </m:r>
                              </m:sub>
                            </m:sSub>
                            <m:r>
                              <a:rPr lang="en-US" b="0" i="1" smtClean="0">
                                <a:latin typeface="Cambria Math" panose="02040503050406030204" pitchFamily="18" charset="0"/>
                              </a:rPr>
                              <m:t>,</m:t>
                            </m:r>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𝑞</m:t>
                                </m:r>
                              </m:sub>
                            </m:sSub>
                          </m:e>
                        </m:d>
                        <m:r>
                          <a:rPr lang="en-US" b="0" i="1" smtClean="0">
                            <a:latin typeface="Cambria Math" panose="02040503050406030204" pitchFamily="18" charset="0"/>
                          </a:rPr>
                          <m:t>∈</m:t>
                        </m:r>
                        <m:r>
                          <a:rPr lang="en-US" b="0" i="1" smtClean="0">
                            <a:latin typeface="Cambria Math" panose="02040503050406030204" pitchFamily="18" charset="0"/>
                          </a:rPr>
                          <m:t>𝑅𝑃𝐷𝑅𝐴</m:t>
                        </m:r>
                        <m:r>
                          <a:rPr lang="en-US" b="0" i="1" smtClean="0">
                            <a:latin typeface="Cambria Math" panose="02040503050406030204" pitchFamily="18" charset="0"/>
                          </a:rPr>
                          <m:t>      ⇒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𝑚</m:t>
                                </m:r>
                              </m:sub>
                            </m:sSub>
                            <m:r>
                              <a:rPr lang="en-US" b="0" i="1" smtClean="0">
                                <a:latin typeface="Cambria Math" panose="02040503050406030204" pitchFamily="18" charset="0"/>
                              </a:rPr>
                              <m:t>, </m:t>
                            </m:r>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𝑞</m:t>
                                </m:r>
                              </m:sub>
                            </m:sSub>
                          </m:e>
                        </m:d>
                        <m:r>
                          <a:rPr lang="en-US" b="0" i="1" smtClean="0">
                            <a:latin typeface="Cambria Math" panose="02040503050406030204" pitchFamily="18" charset="0"/>
                          </a:rPr>
                          <m:t>∉</m:t>
                        </m:r>
                        <m:r>
                          <a:rPr lang="en-US" b="0" i="1" smtClean="0">
                            <a:latin typeface="Cambria Math" panose="02040503050406030204" pitchFamily="18" charset="0"/>
                          </a:rPr>
                          <m:t>𝑃𝐷𝑅𝐴</m:t>
                        </m:r>
                        <m:r>
                          <a:rPr lang="en-US" b="0" i="1" smtClean="0">
                            <a:latin typeface="Cambria Math" panose="02040503050406030204" pitchFamily="18" charset="0"/>
                          </a:rPr>
                          <m:t>    </m:t>
                        </m:r>
                        <m:nary>
                          <m:naryPr>
                            <m:chr m:val="⋁"/>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   </m:t>
                            </m:r>
                          </m:e>
                        </m:nary>
                        <m:r>
                          <a:rPr lang="en-US" b="0" i="1" smtClean="0">
                            <a:latin typeface="Cambria Math" panose="02040503050406030204" pitchFamily="18" charset="0"/>
                          </a:rPr>
                          <m:t>(</m:t>
                        </m:r>
                        <m:r>
                          <a:rPr lang="en-US" b="0" i="1" smtClean="0">
                            <a:latin typeface="Cambria Math" panose="02040503050406030204" pitchFamily="18" charset="0"/>
                          </a:rPr>
                          <m:t>𝑟</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𝑝</m:t>
                            </m:r>
                          </m:sub>
                        </m:sSub>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𝑛</m:t>
                            </m:r>
                          </m:sub>
                        </m:sSub>
                        <m:r>
                          <a:rPr lang="en-US" b="0" i="1" smtClean="0">
                            <a:latin typeface="Cambria Math" panose="02040503050406030204" pitchFamily="18" charset="0"/>
                          </a:rPr>
                          <m:t>)</m:t>
                        </m:r>
                      </m:e>
                      <m:sub>
                        <m:r>
                          <a:rPr lang="en-US" i="1">
                            <a:latin typeface="Cambria Math" panose="02040503050406030204" pitchFamily="18" charset="0"/>
                          </a:rPr>
                          <m:t> </m:t>
                        </m:r>
                      </m:sub>
                    </m:sSub>
                  </m:oMath>
                </a14:m>
                <a:endParaRPr lang="en-US" dirty="0">
                  <a:latin typeface="Arial "/>
                </a:endParaRPr>
              </a:p>
              <a:p>
                <a:endParaRPr lang="en-US" sz="2000" dirty="0">
                  <a:latin typeface="Arial "/>
                </a:endParaRPr>
              </a:p>
            </p:txBody>
          </p:sp>
        </mc:Choice>
        <mc:Fallback xmlns="">
          <p:sp>
            <p:nvSpPr>
              <p:cNvPr id="2" name="Content Placeholder 1">
                <a:extLst>
                  <a:ext uri="{FF2B5EF4-FFF2-40B4-BE49-F238E27FC236}">
                    <a16:creationId xmlns:a16="http://schemas.microsoft.com/office/drawing/2014/main" id="{0E1D08FE-00FB-4153-9609-F79BFC50ABBB}"/>
                  </a:ext>
                </a:extLst>
              </p:cNvPr>
              <p:cNvSpPr>
                <a:spLocks noGrp="1" noRot="1" noChangeAspect="1" noMove="1" noResize="1" noEditPoints="1" noAdjustHandles="1" noChangeArrowheads="1" noChangeShapeType="1" noTextEdit="1"/>
              </p:cNvSpPr>
              <p:nvPr>
                <p:ph idx="1"/>
              </p:nvPr>
            </p:nvSpPr>
            <p:spPr>
              <a:xfrm>
                <a:off x="288757" y="1116531"/>
                <a:ext cx="8576109" cy="5060432"/>
              </a:xfrm>
              <a:blipFill>
                <a:blip r:embed="rId4"/>
                <a:stretch>
                  <a:fillRect l="-640" t="-1084" r="-1493" b="-4699"/>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7FFF8A36-77D9-486D-99F6-0047E614F507}"/>
              </a:ext>
            </a:extLst>
          </p:cNvPr>
          <p:cNvSpPr>
            <a:spLocks noGrp="1"/>
          </p:cNvSpPr>
          <p:nvPr>
            <p:ph type="ctrTitle"/>
          </p:nvPr>
        </p:nvSpPr>
        <p:spPr/>
        <p:txBody>
          <a:bodyPr/>
          <a:lstStyle/>
          <a:p>
            <a:r>
              <a:rPr lang="en-US" dirty="0"/>
              <a:t>Constraints</a:t>
            </a:r>
          </a:p>
        </p:txBody>
      </p:sp>
      <p:sp>
        <p:nvSpPr>
          <p:cNvPr id="4" name="Slide Number Placeholder 3">
            <a:extLst>
              <a:ext uri="{FF2B5EF4-FFF2-40B4-BE49-F238E27FC236}">
                <a16:creationId xmlns:a16="http://schemas.microsoft.com/office/drawing/2014/main" id="{684BBC1E-7AFA-42E8-98E6-55DFF1B7E21A}"/>
              </a:ext>
            </a:extLst>
          </p:cNvPr>
          <p:cNvSpPr>
            <a:spLocks noGrp="1"/>
          </p:cNvSpPr>
          <p:nvPr>
            <p:ph type="sldNum" sz="quarter" idx="4"/>
          </p:nvPr>
        </p:nvSpPr>
        <p:spPr/>
        <p:txBody>
          <a:bodyPr/>
          <a:lstStyle/>
          <a:p>
            <a:fld id="{689318A1-174D-4DEE-8106-03A37B9BCF15}" type="slidenum">
              <a:rPr lang="en-US" sz="1000" smtClean="0"/>
              <a:pPr/>
              <a:t>18</a:t>
            </a:fld>
            <a:endParaRPr lang="en-US" sz="1000" dirty="0"/>
          </a:p>
        </p:txBody>
      </p:sp>
      <p:sp>
        <p:nvSpPr>
          <p:cNvPr id="5" name="Footer Placeholder 4">
            <a:extLst>
              <a:ext uri="{FF2B5EF4-FFF2-40B4-BE49-F238E27FC236}">
                <a16:creationId xmlns:a16="http://schemas.microsoft.com/office/drawing/2014/main" id="{EFCFD768-A9F4-464D-B255-A5A18F6FE7D1}"/>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4344C7F0-2444-4571-AB46-ADED51791843}"/>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16DD49AB-A50E-49EA-9F9D-BE67491996FD}"/>
                  </a:ext>
                </a:extLst>
              </p14:cNvPr>
              <p14:cNvContentPartPr/>
              <p14:nvPr/>
            </p14:nvContentPartPr>
            <p14:xfrm>
              <a:off x="518040" y="1419480"/>
              <a:ext cx="360" cy="360"/>
            </p14:xfrm>
          </p:contentPart>
        </mc:Choice>
        <mc:Fallback xmlns="">
          <p:pic>
            <p:nvPicPr>
              <p:cNvPr id="9" name="Ink 8">
                <a:extLst>
                  <a:ext uri="{FF2B5EF4-FFF2-40B4-BE49-F238E27FC236}">
                    <a16:creationId xmlns:a16="http://schemas.microsoft.com/office/drawing/2014/main" id="{16DD49AB-A50E-49EA-9F9D-BE67491996FD}"/>
                  </a:ext>
                </a:extLst>
              </p:cNvPr>
              <p:cNvPicPr/>
              <p:nvPr/>
            </p:nvPicPr>
            <p:blipFill>
              <a:blip r:embed="rId6"/>
              <a:stretch>
                <a:fillRect/>
              </a:stretch>
            </p:blipFill>
            <p:spPr>
              <a:xfrm>
                <a:off x="502200" y="1356120"/>
                <a:ext cx="31680" cy="12708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1" name="Ink 10">
                <a:extLst>
                  <a:ext uri="{FF2B5EF4-FFF2-40B4-BE49-F238E27FC236}">
                    <a16:creationId xmlns:a16="http://schemas.microsoft.com/office/drawing/2014/main" id="{3B0D3581-D145-46D0-9A90-88F212D89EAE}"/>
                  </a:ext>
                </a:extLst>
              </p14:cNvPr>
              <p14:cNvContentPartPr/>
              <p14:nvPr>
                <p:extLst>
                  <p:ext uri="{42D2F446-02D8-4167-A562-619A0277C38B}">
                    <p15:isNarration xmlns:p15="http://schemas.microsoft.com/office/powerpoint/2012/main" val="1"/>
                  </p:ext>
                </p:extLst>
              </p14:nvPr>
            </p14:nvContentPartPr>
            <p14:xfrm>
              <a:off x="2184480" y="3923640"/>
              <a:ext cx="757440" cy="79920"/>
            </p14:xfrm>
          </p:contentPart>
        </mc:Choice>
        <mc:Fallback xmlns="">
          <p:pic>
            <p:nvPicPr>
              <p:cNvPr id="11" name="Ink 10">
                <a:extLst>
                  <a:ext uri="{FF2B5EF4-FFF2-40B4-BE49-F238E27FC236}">
                    <a16:creationId xmlns:a16="http://schemas.microsoft.com/office/drawing/2014/main" id="{3B0D3581-D145-46D0-9A90-88F212D89EAE}"/>
                  </a:ext>
                </a:extLst>
              </p:cNvPr>
              <p:cNvPicPr>
                <a:picLocks noGrp="1" noRot="1" noChangeAspect="1" noMove="1" noResize="1" noEditPoints="1" noAdjustHandles="1" noChangeArrowheads="1" noChangeShapeType="1"/>
              </p:cNvPicPr>
              <p:nvPr/>
            </p:nvPicPr>
            <p:blipFill>
              <a:blip r:embed="rId8"/>
              <a:stretch>
                <a:fillRect/>
              </a:stretch>
            </p:blipFill>
            <p:spPr>
              <a:xfrm>
                <a:off x="2168640" y="3860280"/>
                <a:ext cx="788760" cy="206640"/>
              </a:xfrm>
              <a:prstGeom prst="rect">
                <a:avLst/>
              </a:prstGeom>
            </p:spPr>
          </p:pic>
        </mc:Fallback>
      </mc:AlternateContent>
      <p:pic>
        <p:nvPicPr>
          <p:cNvPr id="12" name="Audio 11">
            <a:hlinkClick r:id="" action="ppaction://media"/>
            <a:extLst>
              <a:ext uri="{FF2B5EF4-FFF2-40B4-BE49-F238E27FC236}">
                <a16:creationId xmlns:a16="http://schemas.microsoft.com/office/drawing/2014/main" id="{08891BB9-C8D5-426A-B096-5A915C3745C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6504282"/>
      </p:ext>
    </p:extLst>
  </p:cSld>
  <p:clrMapOvr>
    <a:masterClrMapping/>
  </p:clrMapOvr>
  <mc:AlternateContent xmlns:mc="http://schemas.openxmlformats.org/markup-compatibility/2006" xmlns:p14="http://schemas.microsoft.com/office/powerpoint/2010/main">
    <mc:Choice Requires="p14">
      <p:transition spd="med" p14:dur="700" advTm="41993">
        <p:fade/>
      </p:transition>
    </mc:Choice>
    <mc:Fallback xmlns="">
      <p:transition spd="med" advTm="419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Enforcement Architecture</a:t>
            </a:r>
          </a:p>
        </p:txBody>
      </p:sp>
      <p:sp>
        <p:nvSpPr>
          <p:cNvPr id="4" name="Slide Number Placeholder 3"/>
          <p:cNvSpPr>
            <a:spLocks noGrp="1"/>
          </p:cNvSpPr>
          <p:nvPr>
            <p:ph type="sldNum" sz="quarter" idx="4"/>
          </p:nvPr>
        </p:nvSpPr>
        <p:spPr/>
        <p:txBody>
          <a:bodyPr/>
          <a:lstStyle/>
          <a:p>
            <a:fld id="{CAB5F52E-1A2D-AF47-834F-5A302267C843}" type="slidenum">
              <a:rPr lang="en-US" smtClean="0"/>
              <a:t>19</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pic>
        <p:nvPicPr>
          <p:cNvPr id="15" name="Picture 14"/>
          <p:cNvPicPr>
            <a:picLocks noChangeAspect="1"/>
          </p:cNvPicPr>
          <p:nvPr/>
        </p:nvPicPr>
        <p:blipFill>
          <a:blip r:embed="rId5"/>
          <a:stretch>
            <a:fillRect/>
          </a:stretch>
        </p:blipFill>
        <p:spPr>
          <a:xfrm>
            <a:off x="713323" y="1519706"/>
            <a:ext cx="7983637" cy="3962191"/>
          </a:xfrm>
          <a:prstGeom prst="rect">
            <a:avLst/>
          </a:prstGeom>
        </p:spPr>
      </p:pic>
      <p:sp>
        <p:nvSpPr>
          <p:cNvPr id="7" name="TextBox 6">
            <a:extLst>
              <a:ext uri="{FF2B5EF4-FFF2-40B4-BE49-F238E27FC236}">
                <a16:creationId xmlns:a16="http://schemas.microsoft.com/office/drawing/2014/main" id="{7823DF36-6CCC-4A1C-9485-5BDA5128344A}"/>
              </a:ext>
            </a:extLst>
          </p:cNvPr>
          <p:cNvSpPr txBox="1"/>
          <p:nvPr/>
        </p:nvSpPr>
        <p:spPr>
          <a:xfrm>
            <a:off x="448920" y="5549769"/>
            <a:ext cx="7879078"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There are two types of requests: A- Local requests. B- Remote requests.</a:t>
            </a:r>
          </a:p>
        </p:txBody>
      </p:sp>
      <p:sp>
        <p:nvSpPr>
          <p:cNvPr id="8" name="Date Placeholder 3">
            <a:extLst>
              <a:ext uri="{FF2B5EF4-FFF2-40B4-BE49-F238E27FC236}">
                <a16:creationId xmlns:a16="http://schemas.microsoft.com/office/drawing/2014/main" id="{D832CC05-5C96-4018-9F13-3A8DF5E9EC52}"/>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9AC7176A-1B25-4571-9334-0FC5109A3D1B}"/>
                  </a:ext>
                </a:extLst>
              </p14:cNvPr>
              <p14:cNvContentPartPr/>
              <p14:nvPr>
                <p:extLst>
                  <p:ext uri="{42D2F446-02D8-4167-A562-619A0277C38B}">
                    <p15:isNarration xmlns:p15="http://schemas.microsoft.com/office/powerpoint/2012/main" val="1"/>
                  </p:ext>
                </p:extLst>
              </p14:nvPr>
            </p14:nvContentPartPr>
            <p14:xfrm>
              <a:off x="844920" y="2432160"/>
              <a:ext cx="7964640" cy="2656080"/>
            </p14:xfrm>
          </p:contentPart>
        </mc:Choice>
        <mc:Fallback xmlns="">
          <p:pic>
            <p:nvPicPr>
              <p:cNvPr id="2" name="Ink 1">
                <a:extLst>
                  <a:ext uri="{FF2B5EF4-FFF2-40B4-BE49-F238E27FC236}">
                    <a16:creationId xmlns:a16="http://schemas.microsoft.com/office/drawing/2014/main" id="{9AC7176A-1B25-4571-9334-0FC5109A3D1B}"/>
                  </a:ext>
                </a:extLst>
              </p:cNvPr>
              <p:cNvPicPr>
                <a:picLocks noGrp="1" noRot="1" noChangeAspect="1" noMove="1" noResize="1" noEditPoints="1" noAdjustHandles="1" noChangeArrowheads="1" noChangeShapeType="1"/>
              </p:cNvPicPr>
              <p:nvPr/>
            </p:nvPicPr>
            <p:blipFill>
              <a:blip r:embed="rId7"/>
              <a:stretch>
                <a:fillRect/>
              </a:stretch>
            </p:blipFill>
            <p:spPr>
              <a:xfrm>
                <a:off x="829080" y="2368800"/>
                <a:ext cx="7995960" cy="2782800"/>
              </a:xfrm>
              <a:prstGeom prst="rect">
                <a:avLst/>
              </a:prstGeom>
            </p:spPr>
          </p:pic>
        </mc:Fallback>
      </mc:AlternateContent>
      <p:pic>
        <p:nvPicPr>
          <p:cNvPr id="6" name="Audio 5">
            <a:hlinkClick r:id="" action="ppaction://media"/>
            <a:extLst>
              <a:ext uri="{FF2B5EF4-FFF2-40B4-BE49-F238E27FC236}">
                <a16:creationId xmlns:a16="http://schemas.microsoft.com/office/drawing/2014/main" id="{852052BF-671C-490B-B12F-FA1738D378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95038462"/>
      </p:ext>
    </p:extLst>
  </p:cSld>
  <p:clrMapOvr>
    <a:masterClrMapping/>
  </p:clrMapOvr>
  <mc:AlternateContent xmlns:mc="http://schemas.openxmlformats.org/markup-compatibility/2006" xmlns:p14="http://schemas.microsoft.com/office/powerpoint/2010/main">
    <mc:Choice Requires="p14">
      <p:transition spd="med" p14:dur="700" advTm="101431">
        <p:fade/>
      </p:transition>
    </mc:Choice>
    <mc:Fallback xmlns="">
      <p:transition spd="med" advTm="1014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6142D9-CE7E-49B8-88FC-D9CABEE389D0}"/>
              </a:ext>
            </a:extLst>
          </p:cNvPr>
          <p:cNvSpPr>
            <a:spLocks noGrp="1"/>
          </p:cNvSpPr>
          <p:nvPr>
            <p:ph type="ctrTitle"/>
          </p:nvPr>
        </p:nvSpPr>
        <p:spPr/>
        <p:txBody>
          <a:bodyPr/>
          <a:lstStyle/>
          <a:p>
            <a:r>
              <a:rPr lang="en-US" dirty="0"/>
              <a:t>Our view of GRBAC</a:t>
            </a:r>
          </a:p>
        </p:txBody>
      </p:sp>
      <p:sp>
        <p:nvSpPr>
          <p:cNvPr id="4" name="Slide Number Placeholder 3">
            <a:extLst>
              <a:ext uri="{FF2B5EF4-FFF2-40B4-BE49-F238E27FC236}">
                <a16:creationId xmlns:a16="http://schemas.microsoft.com/office/drawing/2014/main" id="{4B8E0E34-BF66-4D38-94E0-1317B6D8E031}"/>
              </a:ext>
            </a:extLst>
          </p:cNvPr>
          <p:cNvSpPr>
            <a:spLocks noGrp="1"/>
          </p:cNvSpPr>
          <p:nvPr>
            <p:ph type="sldNum" sz="quarter" idx="4"/>
          </p:nvPr>
        </p:nvSpPr>
        <p:spPr/>
        <p:txBody>
          <a:bodyPr/>
          <a:lstStyle/>
          <a:p>
            <a:fld id="{689318A1-174D-4DEE-8106-03A37B9BCF15}" type="slidenum">
              <a:rPr lang="en-US" sz="1000" smtClean="0"/>
              <a:pPr/>
              <a:t>2</a:t>
            </a:fld>
            <a:endParaRPr lang="en-US" sz="1000" dirty="0"/>
          </a:p>
        </p:txBody>
      </p:sp>
      <p:sp>
        <p:nvSpPr>
          <p:cNvPr id="5" name="Footer Placeholder 4">
            <a:extLst>
              <a:ext uri="{FF2B5EF4-FFF2-40B4-BE49-F238E27FC236}">
                <a16:creationId xmlns:a16="http://schemas.microsoft.com/office/drawing/2014/main" id="{43EE0051-8ECE-4066-B761-CADC65C65256}"/>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pic>
        <p:nvPicPr>
          <p:cNvPr id="7" name="Picture 6">
            <a:extLst>
              <a:ext uri="{FF2B5EF4-FFF2-40B4-BE49-F238E27FC236}">
                <a16:creationId xmlns:a16="http://schemas.microsoft.com/office/drawing/2014/main" id="{200C8316-CF4B-4855-9FA7-BB5C64A41919}"/>
              </a:ext>
            </a:extLst>
          </p:cNvPr>
          <p:cNvPicPr>
            <a:picLocks noChangeAspect="1"/>
          </p:cNvPicPr>
          <p:nvPr/>
        </p:nvPicPr>
        <p:blipFill>
          <a:blip r:embed="rId4"/>
          <a:stretch>
            <a:fillRect/>
          </a:stretch>
        </p:blipFill>
        <p:spPr>
          <a:xfrm>
            <a:off x="109537" y="1195387"/>
            <a:ext cx="8924925" cy="4467225"/>
          </a:xfrm>
          <a:prstGeom prst="rect">
            <a:avLst/>
          </a:prstGeom>
        </p:spPr>
      </p:pic>
      <p:sp>
        <p:nvSpPr>
          <p:cNvPr id="6" name="Date Placeholder 3">
            <a:extLst>
              <a:ext uri="{FF2B5EF4-FFF2-40B4-BE49-F238E27FC236}">
                <a16:creationId xmlns:a16="http://schemas.microsoft.com/office/drawing/2014/main" id="{9479B9E5-9F9F-4F68-A031-AC38C3218055}"/>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2" name="Audio 1">
            <a:hlinkClick r:id="" action="ppaction://media"/>
            <a:extLst>
              <a:ext uri="{FF2B5EF4-FFF2-40B4-BE49-F238E27FC236}">
                <a16:creationId xmlns:a16="http://schemas.microsoft.com/office/drawing/2014/main" id="{FADDF498-DCD1-49A2-ACA6-D573A9D3DE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5214255"/>
      </p:ext>
    </p:extLst>
  </p:cSld>
  <p:clrMapOvr>
    <a:masterClrMapping/>
  </p:clrMapOvr>
  <mc:AlternateContent xmlns:mc="http://schemas.openxmlformats.org/markup-compatibility/2006" xmlns:p14="http://schemas.microsoft.com/office/powerpoint/2010/main">
    <mc:Choice Requires="p14">
      <p:transition spd="med" p14:dur="700" advTm="17257">
        <p:fade/>
      </p:transition>
    </mc:Choice>
    <mc:Fallback xmlns="">
      <p:transition spd="med" advTm="172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3DCC5F-02C3-4108-B760-C5E5F8DA5C34}"/>
              </a:ext>
            </a:extLst>
          </p:cNvPr>
          <p:cNvSpPr>
            <a:spLocks noGrp="1"/>
          </p:cNvSpPr>
          <p:nvPr>
            <p:ph idx="1"/>
          </p:nvPr>
        </p:nvSpPr>
        <p:spPr>
          <a:xfrm>
            <a:off x="274320" y="1275079"/>
            <a:ext cx="8493760" cy="4901883"/>
          </a:xfrm>
        </p:spPr>
        <p:txBody>
          <a:bodyPr>
            <a:normAutofit/>
          </a:bodyPr>
          <a:lstStyle/>
          <a:p>
            <a:r>
              <a:rPr lang="en-US" sz="2000" dirty="0">
                <a:latin typeface="Arial" panose="020B0604020202020204" pitchFamily="34" charset="0"/>
                <a:cs typeface="Arial" panose="020B0604020202020204" pitchFamily="34" charset="0"/>
              </a:rPr>
              <a:t>We simulated our  model using </a:t>
            </a:r>
            <a:r>
              <a:rPr lang="en-US" sz="2000" dirty="0">
                <a:solidFill>
                  <a:schemeClr val="accent1"/>
                </a:solidFill>
                <a:latin typeface="Arial" panose="020B0604020202020204" pitchFamily="34" charset="0"/>
                <a:cs typeface="Arial" panose="020B0604020202020204" pitchFamily="34" charset="0"/>
              </a:rPr>
              <a:t>AWS IoT service.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An AWS account is required to configure and deploy the AWS IoT service known as </a:t>
            </a:r>
            <a:r>
              <a:rPr lang="en-US" sz="2000" dirty="0">
                <a:solidFill>
                  <a:schemeClr val="accent1"/>
                </a:solidFill>
                <a:latin typeface="Arial" panose="020B0604020202020204" pitchFamily="34" charset="0"/>
                <a:cs typeface="Arial" panose="020B0604020202020204" pitchFamily="34" charset="0"/>
              </a:rPr>
              <a:t>Greengrass</a:t>
            </a:r>
            <a:r>
              <a:rPr lang="en-US" sz="2000" dirty="0">
                <a:latin typeface="Arial" panose="020B0604020202020204" pitchFamily="34" charset="0"/>
                <a:cs typeface="Arial" panose="020B0604020202020204" pitchFamily="34" charset="0"/>
              </a:rPr>
              <a:t>.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Greengrass SDK extends cloud capabilities to the edge, which in our case is the smart home. This enables devices to collect and analyze data closer to the source of information, react autonomously to local events, and communicate securely with each other on local networks.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In our system </a:t>
            </a:r>
            <a:r>
              <a:rPr lang="en-US" sz="2000" dirty="0">
                <a:solidFill>
                  <a:schemeClr val="accent1"/>
                </a:solidFill>
                <a:latin typeface="Arial" panose="020B0604020202020204" pitchFamily="34" charset="0"/>
                <a:cs typeface="Arial" panose="020B0604020202020204" pitchFamily="34" charset="0"/>
              </a:rPr>
              <a:t>Greengrass serves as a smart hub and a policy engine</a:t>
            </a:r>
            <a:r>
              <a:rPr lang="en-US" sz="2000" dirty="0">
                <a:latin typeface="Arial" panose="020B0604020202020204" pitchFamily="34" charset="0"/>
                <a:cs typeface="Arial" panose="020B0604020202020204" pitchFamily="34" charset="0"/>
              </a:rPr>
              <a:t>. It runs on a dedicated virtual machine.</a:t>
            </a:r>
          </a:p>
          <a:p>
            <a:endParaRPr lang="en-US" sz="20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1CEFC79-4FEA-4FB1-A5D6-7E36B506C50C}"/>
              </a:ext>
            </a:extLst>
          </p:cNvPr>
          <p:cNvSpPr>
            <a:spLocks noGrp="1"/>
          </p:cNvSpPr>
          <p:nvPr>
            <p:ph type="ctrTitle"/>
          </p:nvPr>
        </p:nvSpPr>
        <p:spPr/>
        <p:txBody>
          <a:bodyPr/>
          <a:lstStyle/>
          <a:p>
            <a:r>
              <a:rPr lang="en-US" sz="2400" dirty="0"/>
              <a:t>Proof of Concept Implementation</a:t>
            </a:r>
          </a:p>
        </p:txBody>
      </p:sp>
      <p:sp>
        <p:nvSpPr>
          <p:cNvPr id="4" name="Slide Number Placeholder 3">
            <a:extLst>
              <a:ext uri="{FF2B5EF4-FFF2-40B4-BE49-F238E27FC236}">
                <a16:creationId xmlns:a16="http://schemas.microsoft.com/office/drawing/2014/main" id="{1A5150B8-A414-4B76-AA87-7F3488C72D64}"/>
              </a:ext>
            </a:extLst>
          </p:cNvPr>
          <p:cNvSpPr>
            <a:spLocks noGrp="1"/>
          </p:cNvSpPr>
          <p:nvPr>
            <p:ph type="sldNum" sz="quarter" idx="4"/>
          </p:nvPr>
        </p:nvSpPr>
        <p:spPr/>
        <p:txBody>
          <a:bodyPr/>
          <a:lstStyle/>
          <a:p>
            <a:fld id="{689318A1-174D-4DEE-8106-03A37B9BCF15}" type="slidenum">
              <a:rPr lang="en-US" sz="1000" smtClean="0"/>
              <a:pPr/>
              <a:t>20</a:t>
            </a:fld>
            <a:endParaRPr lang="en-US" sz="1000" dirty="0"/>
          </a:p>
        </p:txBody>
      </p:sp>
      <p:sp>
        <p:nvSpPr>
          <p:cNvPr id="5" name="Footer Placeholder 4">
            <a:extLst>
              <a:ext uri="{FF2B5EF4-FFF2-40B4-BE49-F238E27FC236}">
                <a16:creationId xmlns:a16="http://schemas.microsoft.com/office/drawing/2014/main" id="{38C6CC54-A337-49AF-B781-094E17D3EF7B}"/>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020C072A-46C0-4E3D-BC8E-5105923CB8CE}"/>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9" name="Ink 8">
                <a:extLst>
                  <a:ext uri="{FF2B5EF4-FFF2-40B4-BE49-F238E27FC236}">
                    <a16:creationId xmlns:a16="http://schemas.microsoft.com/office/drawing/2014/main" id="{7F8FA334-C964-4E4F-A1E0-7CB468ADF2B6}"/>
                  </a:ext>
                </a:extLst>
              </p14:cNvPr>
              <p14:cNvContentPartPr/>
              <p14:nvPr>
                <p:extLst>
                  <p:ext uri="{42D2F446-02D8-4167-A562-619A0277C38B}">
                    <p15:isNarration xmlns:p15="http://schemas.microsoft.com/office/powerpoint/2012/main" val="1"/>
                  </p:ext>
                </p:extLst>
              </p14:nvPr>
            </p14:nvContentPartPr>
            <p14:xfrm>
              <a:off x="2782080" y="1722600"/>
              <a:ext cx="5118480" cy="3325680"/>
            </p14:xfrm>
          </p:contentPart>
        </mc:Choice>
        <mc:Fallback xmlns="">
          <p:pic>
            <p:nvPicPr>
              <p:cNvPr id="9" name="Ink 8">
                <a:extLst>
                  <a:ext uri="{FF2B5EF4-FFF2-40B4-BE49-F238E27FC236}">
                    <a16:creationId xmlns:a16="http://schemas.microsoft.com/office/drawing/2014/main" id="{7F8FA334-C964-4E4F-A1E0-7CB468ADF2B6}"/>
                  </a:ext>
                </a:extLst>
              </p:cNvPr>
              <p:cNvPicPr>
                <a:picLocks noGrp="1" noRot="1" noChangeAspect="1" noMove="1" noResize="1" noEditPoints="1" noAdjustHandles="1" noChangeArrowheads="1" noChangeShapeType="1"/>
              </p:cNvPicPr>
              <p:nvPr/>
            </p:nvPicPr>
            <p:blipFill>
              <a:blip r:embed="rId5"/>
              <a:stretch>
                <a:fillRect/>
              </a:stretch>
            </p:blipFill>
            <p:spPr>
              <a:xfrm>
                <a:off x="2766240" y="1659240"/>
                <a:ext cx="5149800" cy="3452400"/>
              </a:xfrm>
              <a:prstGeom prst="rect">
                <a:avLst/>
              </a:prstGeom>
            </p:spPr>
          </p:pic>
        </mc:Fallback>
      </mc:AlternateContent>
      <p:pic>
        <p:nvPicPr>
          <p:cNvPr id="10" name="Audio 9">
            <a:hlinkClick r:id="" action="ppaction://media"/>
            <a:extLst>
              <a:ext uri="{FF2B5EF4-FFF2-40B4-BE49-F238E27FC236}">
                <a16:creationId xmlns:a16="http://schemas.microsoft.com/office/drawing/2014/main" id="{7C4BD262-E6B0-4D7B-8921-4A5EE94568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7781024"/>
      </p:ext>
    </p:extLst>
  </p:cSld>
  <p:clrMapOvr>
    <a:masterClrMapping/>
  </p:clrMapOvr>
  <mc:AlternateContent xmlns:mc="http://schemas.openxmlformats.org/markup-compatibility/2006" xmlns:p14="http://schemas.microsoft.com/office/powerpoint/2010/main">
    <mc:Choice Requires="p14">
      <p:transition spd="med" p14:dur="700" advTm="84574">
        <p:fade/>
      </p:transition>
    </mc:Choice>
    <mc:Fallback xmlns="">
      <p:transition spd="med" advTm="845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F4A28A-C8F7-463F-ACBF-7DB832AAE190}"/>
              </a:ext>
            </a:extLst>
          </p:cNvPr>
          <p:cNvSpPr>
            <a:spLocks noGrp="1"/>
          </p:cNvSpPr>
          <p:nvPr>
            <p:ph idx="1"/>
          </p:nvPr>
        </p:nvSpPr>
        <p:spPr>
          <a:xfrm>
            <a:off x="279400" y="1203959"/>
            <a:ext cx="8559800" cy="4973003"/>
          </a:xfrm>
        </p:spPr>
        <p:txBody>
          <a:bodyPr/>
          <a:lstStyle/>
          <a:p>
            <a:r>
              <a:rPr lang="en-US" dirty="0">
                <a:latin typeface="Arial" panose="020B0604020202020204" pitchFamily="34" charset="0"/>
                <a:cs typeface="Arial" panose="020B0604020202020204" pitchFamily="34" charset="0"/>
              </a:rPr>
              <a:t>Through AWS IoT management console, one virtual object (aka digital shadow) </a:t>
            </a:r>
            <a:r>
              <a:rPr lang="en-US" sz="2000" dirty="0">
                <a:latin typeface="Arial" panose="020B0604020202020204" pitchFamily="34" charset="0"/>
                <a:cs typeface="Arial" panose="020B0604020202020204" pitchFamily="34" charset="0"/>
              </a:rPr>
              <a:t>is created for each physical device and the two are cryptographically linked </a:t>
            </a:r>
            <a:r>
              <a:rPr lang="en-US" dirty="0">
                <a:latin typeface="Arial" panose="020B0604020202020204" pitchFamily="34" charset="0"/>
                <a:cs typeface="Arial" panose="020B0604020202020204" pitchFamily="34" charset="0"/>
              </a:rPr>
              <a:t>via digital certificates with attached authorization policies.</a:t>
            </a:r>
          </a:p>
          <a:p>
            <a:endParaRPr lang="en-US"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Each simulated device is run on a separate virtual machine. These devices use </a:t>
            </a:r>
            <a:r>
              <a:rPr lang="en-US" sz="2000" dirty="0">
                <a:solidFill>
                  <a:schemeClr val="accent1"/>
                </a:solidFill>
                <a:latin typeface="Arial" panose="020B0604020202020204" pitchFamily="34" charset="0"/>
                <a:cs typeface="Arial" panose="020B0604020202020204" pitchFamily="34" charset="0"/>
              </a:rPr>
              <a:t>MQTT protocol </a:t>
            </a:r>
            <a:r>
              <a:rPr lang="en-US" sz="2000" dirty="0">
                <a:latin typeface="Arial" panose="020B0604020202020204" pitchFamily="34" charset="0"/>
                <a:cs typeface="Arial" panose="020B0604020202020204" pitchFamily="34" charset="0"/>
              </a:rPr>
              <a:t>to communicate to the AWS IoT service with TLS security.</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To enforce EGRBAC, we utilized two Json files </a:t>
            </a:r>
            <a:r>
              <a:rPr lang="en-US" sz="2000" dirty="0" err="1">
                <a:solidFill>
                  <a:schemeClr val="accent1"/>
                </a:solidFill>
                <a:latin typeface="Arial" panose="020B0604020202020204" pitchFamily="34" charset="0"/>
                <a:cs typeface="Arial" panose="020B0604020202020204" pitchFamily="34" charset="0"/>
              </a:rPr>
              <a:t>UserRoleAssignment.json</a:t>
            </a:r>
            <a:r>
              <a:rPr lang="en-US" sz="2000" dirty="0">
                <a:solidFill>
                  <a:schemeClr val="accent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and </a:t>
            </a:r>
            <a:r>
              <a:rPr lang="en-US" sz="2000" dirty="0" err="1">
                <a:solidFill>
                  <a:schemeClr val="accent1"/>
                </a:solidFill>
                <a:latin typeface="Arial" panose="020B0604020202020204" pitchFamily="34" charset="0"/>
                <a:cs typeface="Arial" panose="020B0604020202020204" pitchFamily="34" charset="0"/>
              </a:rPr>
              <a:t>policy.json</a:t>
            </a:r>
            <a:r>
              <a:rPr lang="en-US" sz="2000" dirty="0">
                <a:solidFill>
                  <a:schemeClr val="accent1"/>
                </a:solidFill>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dirty="0" err="1">
                <a:solidFill>
                  <a:schemeClr val="accent1"/>
                </a:solidFill>
                <a:latin typeface="Arial" panose="020B0604020202020204" pitchFamily="34" charset="0"/>
                <a:cs typeface="Arial" panose="020B0604020202020204" pitchFamily="34" charset="0"/>
              </a:rPr>
              <a:t>UserRoleAssignment.json</a:t>
            </a:r>
            <a:r>
              <a:rPr lang="en-US" sz="2000" dirty="0">
                <a:solidFill>
                  <a:schemeClr val="accent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defines the assignments of users  to their corresponding roles while </a:t>
            </a:r>
            <a:r>
              <a:rPr lang="en-US" sz="2000" dirty="0" err="1">
                <a:solidFill>
                  <a:schemeClr val="accent1"/>
                </a:solidFill>
                <a:latin typeface="Arial" panose="020B0604020202020204" pitchFamily="34" charset="0"/>
                <a:cs typeface="Arial" panose="020B0604020202020204" pitchFamily="34" charset="0"/>
              </a:rPr>
              <a:t>policy.json</a:t>
            </a:r>
            <a:r>
              <a:rPr lang="en-US" sz="2000" dirty="0">
                <a:solidFill>
                  <a:schemeClr val="accent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defines all other EGRBAC components. </a:t>
            </a:r>
          </a:p>
          <a:p>
            <a:endParaRPr lang="en-US" sz="20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6C1D9883-C52D-4DA8-83AB-E68B2EAD33DD}"/>
              </a:ext>
            </a:extLst>
          </p:cNvPr>
          <p:cNvSpPr>
            <a:spLocks noGrp="1"/>
          </p:cNvSpPr>
          <p:nvPr>
            <p:ph type="sldNum" sz="quarter" idx="4"/>
          </p:nvPr>
        </p:nvSpPr>
        <p:spPr/>
        <p:txBody>
          <a:bodyPr/>
          <a:lstStyle/>
          <a:p>
            <a:fld id="{689318A1-174D-4DEE-8106-03A37B9BCF15}" type="slidenum">
              <a:rPr lang="en-US" sz="1000" smtClean="0"/>
              <a:pPr/>
              <a:t>21</a:t>
            </a:fld>
            <a:endParaRPr lang="en-US" sz="1000" dirty="0"/>
          </a:p>
        </p:txBody>
      </p:sp>
      <p:sp>
        <p:nvSpPr>
          <p:cNvPr id="5" name="Footer Placeholder 4">
            <a:extLst>
              <a:ext uri="{FF2B5EF4-FFF2-40B4-BE49-F238E27FC236}">
                <a16:creationId xmlns:a16="http://schemas.microsoft.com/office/drawing/2014/main" id="{6FFE9001-0B92-49B1-BCA9-3F4B98FC9FE7}"/>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Title 2">
            <a:extLst>
              <a:ext uri="{FF2B5EF4-FFF2-40B4-BE49-F238E27FC236}">
                <a16:creationId xmlns:a16="http://schemas.microsoft.com/office/drawing/2014/main" id="{38C4604E-B79E-4CB7-8A27-D28B7E465B08}"/>
              </a:ext>
            </a:extLst>
          </p:cNvPr>
          <p:cNvSpPr>
            <a:spLocks noGrp="1"/>
          </p:cNvSpPr>
          <p:nvPr>
            <p:ph type="ctrTitle"/>
          </p:nvPr>
        </p:nvSpPr>
        <p:spPr>
          <a:xfrm>
            <a:off x="1818728" y="311384"/>
            <a:ext cx="4932822" cy="462224"/>
          </a:xfrm>
        </p:spPr>
        <p:txBody>
          <a:bodyPr/>
          <a:lstStyle/>
          <a:p>
            <a:r>
              <a:rPr lang="en-US" sz="2400" dirty="0"/>
              <a:t>Proof of Concept Implementation</a:t>
            </a:r>
          </a:p>
        </p:txBody>
      </p:sp>
      <p:sp>
        <p:nvSpPr>
          <p:cNvPr id="7" name="Date Placeholder 3">
            <a:extLst>
              <a:ext uri="{FF2B5EF4-FFF2-40B4-BE49-F238E27FC236}">
                <a16:creationId xmlns:a16="http://schemas.microsoft.com/office/drawing/2014/main" id="{343AA19F-A87F-439E-BC0F-12CE843AEFF5}"/>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3" name="Ink 2">
                <a:extLst>
                  <a:ext uri="{FF2B5EF4-FFF2-40B4-BE49-F238E27FC236}">
                    <a16:creationId xmlns:a16="http://schemas.microsoft.com/office/drawing/2014/main" id="{B4A7CFB2-4869-4291-9852-9F70DCA5D361}"/>
                  </a:ext>
                </a:extLst>
              </p14:cNvPr>
              <p14:cNvContentPartPr/>
              <p14:nvPr>
                <p:extLst>
                  <p:ext uri="{42D2F446-02D8-4167-A562-619A0277C38B}">
                    <p15:isNarration xmlns:p15="http://schemas.microsoft.com/office/powerpoint/2012/main" val="1"/>
                  </p:ext>
                </p:extLst>
              </p14:nvPr>
            </p14:nvContentPartPr>
            <p14:xfrm>
              <a:off x="701640" y="1842120"/>
              <a:ext cx="5437080" cy="3038760"/>
            </p14:xfrm>
          </p:contentPart>
        </mc:Choice>
        <mc:Fallback xmlns="">
          <p:pic>
            <p:nvPicPr>
              <p:cNvPr id="3" name="Ink 2">
                <a:extLst>
                  <a:ext uri="{FF2B5EF4-FFF2-40B4-BE49-F238E27FC236}">
                    <a16:creationId xmlns:a16="http://schemas.microsoft.com/office/drawing/2014/main" id="{B4A7CFB2-4869-4291-9852-9F70DCA5D361}"/>
                  </a:ext>
                </a:extLst>
              </p:cNvPr>
              <p:cNvPicPr>
                <a:picLocks noGrp="1" noRot="1" noChangeAspect="1" noMove="1" noResize="1" noEditPoints="1" noAdjustHandles="1" noChangeArrowheads="1" noChangeShapeType="1"/>
              </p:cNvPicPr>
              <p:nvPr/>
            </p:nvPicPr>
            <p:blipFill>
              <a:blip r:embed="rId5"/>
              <a:stretch>
                <a:fillRect/>
              </a:stretch>
            </p:blipFill>
            <p:spPr>
              <a:xfrm>
                <a:off x="685800" y="1778760"/>
                <a:ext cx="5468400" cy="3165480"/>
              </a:xfrm>
              <a:prstGeom prst="rect">
                <a:avLst/>
              </a:prstGeom>
            </p:spPr>
          </p:pic>
        </mc:Fallback>
      </mc:AlternateContent>
      <p:pic>
        <p:nvPicPr>
          <p:cNvPr id="8" name="Audio 7">
            <a:hlinkClick r:id="" action="ppaction://media"/>
            <a:extLst>
              <a:ext uri="{FF2B5EF4-FFF2-40B4-BE49-F238E27FC236}">
                <a16:creationId xmlns:a16="http://schemas.microsoft.com/office/drawing/2014/main" id="{0E683E19-6D2C-484C-9B9A-CE489DBE38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9660388"/>
      </p:ext>
    </p:extLst>
  </p:cSld>
  <p:clrMapOvr>
    <a:masterClrMapping/>
  </p:clrMapOvr>
  <mc:AlternateContent xmlns:mc="http://schemas.openxmlformats.org/markup-compatibility/2006" xmlns:p14="http://schemas.microsoft.com/office/powerpoint/2010/main">
    <mc:Choice Requires="p14">
      <p:transition spd="med" p14:dur="700" advTm="96748">
        <p:fade/>
      </p:transition>
    </mc:Choice>
    <mc:Fallback xmlns="">
      <p:transition spd="med" advTm="967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31D92E-1BBF-4507-AA76-9608B4EDDE78}"/>
              </a:ext>
            </a:extLst>
          </p:cNvPr>
          <p:cNvSpPr>
            <a:spLocks noGrp="1"/>
          </p:cNvSpPr>
          <p:nvPr>
            <p:ph idx="1"/>
          </p:nvPr>
        </p:nvSpPr>
        <p:spPr>
          <a:xfrm>
            <a:off x="299720" y="1153159"/>
            <a:ext cx="8630920" cy="5023803"/>
          </a:xfrm>
        </p:spPr>
        <p:txBody>
          <a:bodyPr>
            <a:normAutofit/>
          </a:bodyPr>
          <a:lstStyle/>
          <a:p>
            <a:r>
              <a:rPr lang="en-US" sz="2000" dirty="0">
                <a:latin typeface="Arial" panose="020B0604020202020204" pitchFamily="34" charset="0"/>
                <a:cs typeface="Arial" panose="020B0604020202020204" pitchFamily="34" charset="0"/>
              </a:rPr>
              <a:t>We also utilized the lambda function service in AWS IoT platform to: </a:t>
            </a:r>
          </a:p>
          <a:p>
            <a:pPr marL="800100" lvl="1" indent="-457200">
              <a:buFont typeface="+mj-lt"/>
              <a:buAutoNum type="arabicPeriod"/>
            </a:pPr>
            <a:r>
              <a:rPr lang="en-US" dirty="0">
                <a:latin typeface="Arial" panose="020B0604020202020204" pitchFamily="34" charset="0"/>
                <a:cs typeface="Arial" panose="020B0604020202020204" pitchFamily="34" charset="0"/>
              </a:rPr>
              <a:t>Receive the operation requests of users to access the smart devices in the house.</a:t>
            </a:r>
          </a:p>
          <a:p>
            <a:pPr marL="800100" lvl="1" indent="-457200">
              <a:buFont typeface="+mj-lt"/>
              <a:buAutoNum type="arabicPeriod"/>
            </a:pPr>
            <a:r>
              <a:rPr lang="en-US" dirty="0">
                <a:latin typeface="Arial" panose="020B0604020202020204" pitchFamily="34" charset="0"/>
                <a:cs typeface="Arial" panose="020B0604020202020204" pitchFamily="34" charset="0"/>
              </a:rPr>
              <a:t> Analyze each request according to the content of the </a:t>
            </a:r>
            <a:r>
              <a:rPr lang="en-US" dirty="0" err="1">
                <a:latin typeface="Arial" panose="020B0604020202020204" pitchFamily="34" charset="0"/>
                <a:cs typeface="Arial" panose="020B0604020202020204" pitchFamily="34" charset="0"/>
              </a:rPr>
              <a:t>policy.json</a:t>
            </a:r>
            <a:r>
              <a:rPr lang="en-US" dirty="0">
                <a:latin typeface="Arial" panose="020B0604020202020204" pitchFamily="34" charset="0"/>
                <a:cs typeface="Arial" panose="020B0604020202020204" pitchFamily="34" charset="0"/>
              </a:rPr>
              <a:t> and </a:t>
            </a:r>
            <a:r>
              <a:rPr lang="en-US" dirty="0" err="1">
                <a:latin typeface="Arial" panose="020B0604020202020204" pitchFamily="34" charset="0"/>
                <a:cs typeface="Arial" panose="020B0604020202020204" pitchFamily="34" charset="0"/>
              </a:rPr>
              <a:t>UserRoleAssignment.json</a:t>
            </a:r>
            <a:r>
              <a:rPr lang="en-US" dirty="0">
                <a:latin typeface="Arial" panose="020B0604020202020204" pitchFamily="34" charset="0"/>
                <a:cs typeface="Arial" panose="020B0604020202020204" pitchFamily="34" charset="0"/>
              </a:rPr>
              <a:t> files. </a:t>
            </a:r>
          </a:p>
          <a:p>
            <a:pPr marL="800100" lvl="1" indent="-457200">
              <a:buFont typeface="+mj-lt"/>
              <a:buAutoNum type="arabicPeriod"/>
            </a:pPr>
            <a:r>
              <a:rPr lang="en-US" dirty="0">
                <a:latin typeface="Arial" panose="020B0604020202020204" pitchFamily="34" charset="0"/>
                <a:cs typeface="Arial" panose="020B0604020202020204" pitchFamily="34" charset="0"/>
              </a:rPr>
              <a:t>Trigger the desired actions on the corresponding simulated devices. </a:t>
            </a:r>
          </a:p>
          <a:p>
            <a:pPr marL="800100" lvl="1" indent="-457200">
              <a:buFont typeface="+mj-lt"/>
              <a:buAutoNum type="arabicPeriod"/>
            </a:pPr>
            <a:endParaRPr lang="en-US" dirty="0">
              <a:latin typeface="Arial" panose="020B0604020202020204" pitchFamily="34" charset="0"/>
              <a:cs typeface="Arial" panose="020B0604020202020204" pitchFamily="34" charset="0"/>
            </a:endParaRPr>
          </a:p>
          <a:p>
            <a:r>
              <a:rPr lang="en-US" dirty="0"/>
              <a:t>We used a long-lived lambda function with 128 MB Memory Limit, 30 second timeout.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lambda function, the </a:t>
            </a:r>
            <a:r>
              <a:rPr lang="en-US" sz="2000" dirty="0" err="1">
                <a:latin typeface="Arial" panose="020B0604020202020204" pitchFamily="34" charset="0"/>
                <a:cs typeface="Arial" panose="020B0604020202020204" pitchFamily="34" charset="0"/>
              </a:rPr>
              <a:t>UserRoleAssignment.json</a:t>
            </a:r>
            <a:r>
              <a:rPr lang="en-US" sz="2000" dirty="0">
                <a:latin typeface="Arial" panose="020B0604020202020204" pitchFamily="34" charset="0"/>
                <a:cs typeface="Arial" panose="020B0604020202020204" pitchFamily="34" charset="0"/>
              </a:rPr>
              <a:t> file, and the </a:t>
            </a:r>
            <a:r>
              <a:rPr lang="en-US" sz="2000" dirty="0" err="1">
                <a:latin typeface="Arial" panose="020B0604020202020204" pitchFamily="34" charset="0"/>
                <a:cs typeface="Arial" panose="020B0604020202020204" pitchFamily="34" charset="0"/>
              </a:rPr>
              <a:t>policy.json</a:t>
            </a:r>
            <a:r>
              <a:rPr lang="en-US" sz="2000" dirty="0">
                <a:latin typeface="Arial" panose="020B0604020202020204" pitchFamily="34" charset="0"/>
                <a:cs typeface="Arial" panose="020B0604020202020204" pitchFamily="34" charset="0"/>
              </a:rPr>
              <a:t> file are all configured in the Greengrass</a:t>
            </a:r>
          </a:p>
        </p:txBody>
      </p:sp>
      <p:sp>
        <p:nvSpPr>
          <p:cNvPr id="4" name="Slide Number Placeholder 3">
            <a:extLst>
              <a:ext uri="{FF2B5EF4-FFF2-40B4-BE49-F238E27FC236}">
                <a16:creationId xmlns:a16="http://schemas.microsoft.com/office/drawing/2014/main" id="{5A253FD3-9B0E-4E37-ABA8-1D1C3F66EBF9}"/>
              </a:ext>
            </a:extLst>
          </p:cNvPr>
          <p:cNvSpPr>
            <a:spLocks noGrp="1"/>
          </p:cNvSpPr>
          <p:nvPr>
            <p:ph type="sldNum" sz="quarter" idx="4"/>
          </p:nvPr>
        </p:nvSpPr>
        <p:spPr/>
        <p:txBody>
          <a:bodyPr/>
          <a:lstStyle/>
          <a:p>
            <a:fld id="{689318A1-174D-4DEE-8106-03A37B9BCF15}" type="slidenum">
              <a:rPr lang="en-US" sz="1000" smtClean="0"/>
              <a:pPr/>
              <a:t>22</a:t>
            </a:fld>
            <a:endParaRPr lang="en-US" sz="1000" dirty="0"/>
          </a:p>
        </p:txBody>
      </p:sp>
      <p:sp>
        <p:nvSpPr>
          <p:cNvPr id="5" name="Footer Placeholder 4">
            <a:extLst>
              <a:ext uri="{FF2B5EF4-FFF2-40B4-BE49-F238E27FC236}">
                <a16:creationId xmlns:a16="http://schemas.microsoft.com/office/drawing/2014/main" id="{058A05EC-40EA-407B-ABB6-D81C5EB1A14A}"/>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8" name="Title 2">
            <a:extLst>
              <a:ext uri="{FF2B5EF4-FFF2-40B4-BE49-F238E27FC236}">
                <a16:creationId xmlns:a16="http://schemas.microsoft.com/office/drawing/2014/main" id="{445E8686-AB12-4309-9B53-6672CE48E8A9}"/>
              </a:ext>
            </a:extLst>
          </p:cNvPr>
          <p:cNvSpPr>
            <a:spLocks noGrp="1"/>
          </p:cNvSpPr>
          <p:nvPr>
            <p:ph type="ctrTitle"/>
          </p:nvPr>
        </p:nvSpPr>
        <p:spPr>
          <a:xfrm>
            <a:off x="1818728" y="311384"/>
            <a:ext cx="4932822" cy="462224"/>
          </a:xfrm>
        </p:spPr>
        <p:txBody>
          <a:bodyPr/>
          <a:lstStyle/>
          <a:p>
            <a:r>
              <a:rPr lang="en-US" sz="2400" dirty="0"/>
              <a:t>Proof of Concept Implementation</a:t>
            </a:r>
          </a:p>
        </p:txBody>
      </p:sp>
      <p:sp>
        <p:nvSpPr>
          <p:cNvPr id="6" name="Date Placeholder 3">
            <a:extLst>
              <a:ext uri="{FF2B5EF4-FFF2-40B4-BE49-F238E27FC236}">
                <a16:creationId xmlns:a16="http://schemas.microsoft.com/office/drawing/2014/main" id="{1A51AF29-2507-4D8E-8AF8-1640B88F4CE9}"/>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3" name="Ink 2">
                <a:extLst>
                  <a:ext uri="{FF2B5EF4-FFF2-40B4-BE49-F238E27FC236}">
                    <a16:creationId xmlns:a16="http://schemas.microsoft.com/office/drawing/2014/main" id="{505674B3-C529-4490-A991-53EE80C41748}"/>
                  </a:ext>
                </a:extLst>
              </p14:cNvPr>
              <p14:cNvContentPartPr/>
              <p14:nvPr>
                <p:extLst>
                  <p:ext uri="{42D2F446-02D8-4167-A562-619A0277C38B}">
                    <p15:isNarration xmlns:p15="http://schemas.microsoft.com/office/powerpoint/2012/main" val="1"/>
                  </p:ext>
                </p:extLst>
              </p14:nvPr>
            </p14:nvContentPartPr>
            <p14:xfrm>
              <a:off x="3754800" y="1786320"/>
              <a:ext cx="4504680" cy="3214080"/>
            </p14:xfrm>
          </p:contentPart>
        </mc:Choice>
        <mc:Fallback xmlns="">
          <p:pic>
            <p:nvPicPr>
              <p:cNvPr id="3" name="Ink 2">
                <a:extLst>
                  <a:ext uri="{FF2B5EF4-FFF2-40B4-BE49-F238E27FC236}">
                    <a16:creationId xmlns:a16="http://schemas.microsoft.com/office/drawing/2014/main" id="{505674B3-C529-4490-A991-53EE80C41748}"/>
                  </a:ext>
                </a:extLst>
              </p:cNvPr>
              <p:cNvPicPr>
                <a:picLocks noGrp="1" noRot="1" noChangeAspect="1" noMove="1" noResize="1" noEditPoints="1" noAdjustHandles="1" noChangeArrowheads="1" noChangeShapeType="1"/>
              </p:cNvPicPr>
              <p:nvPr/>
            </p:nvPicPr>
            <p:blipFill>
              <a:blip r:embed="rId5"/>
              <a:stretch>
                <a:fillRect/>
              </a:stretch>
            </p:blipFill>
            <p:spPr>
              <a:xfrm>
                <a:off x="3738960" y="1722960"/>
                <a:ext cx="4536000" cy="3340800"/>
              </a:xfrm>
              <a:prstGeom prst="rect">
                <a:avLst/>
              </a:prstGeom>
            </p:spPr>
          </p:pic>
        </mc:Fallback>
      </mc:AlternateContent>
      <p:pic>
        <p:nvPicPr>
          <p:cNvPr id="7" name="Audio 6">
            <a:hlinkClick r:id="" action="ppaction://media"/>
            <a:extLst>
              <a:ext uri="{FF2B5EF4-FFF2-40B4-BE49-F238E27FC236}">
                <a16:creationId xmlns:a16="http://schemas.microsoft.com/office/drawing/2014/main" id="{01492F36-A322-4697-AF15-40956D6BAE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9308762"/>
      </p:ext>
    </p:extLst>
  </p:cSld>
  <p:clrMapOvr>
    <a:masterClrMapping/>
  </p:clrMapOvr>
  <mc:AlternateContent xmlns:mc="http://schemas.openxmlformats.org/markup-compatibility/2006" xmlns:p14="http://schemas.microsoft.com/office/powerpoint/2010/main">
    <mc:Choice Requires="p14">
      <p:transition spd="med" p14:dur="700" advTm="109657">
        <p:fade/>
      </p:transition>
    </mc:Choice>
    <mc:Fallback xmlns="">
      <p:transition spd="med" advTm="1096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C42E55-6E3E-4780-9BA8-3457868DD55E}"/>
              </a:ext>
            </a:extLst>
          </p:cNvPr>
          <p:cNvSpPr>
            <a:spLocks noGrp="1"/>
          </p:cNvSpPr>
          <p:nvPr>
            <p:ph type="ctrTitle"/>
          </p:nvPr>
        </p:nvSpPr>
        <p:spPr/>
        <p:txBody>
          <a:bodyPr/>
          <a:lstStyle/>
          <a:p>
            <a:r>
              <a:rPr lang="en-US" sz="2800" dirty="0"/>
              <a:t>Local Request Processing</a:t>
            </a:r>
          </a:p>
        </p:txBody>
      </p:sp>
      <p:sp>
        <p:nvSpPr>
          <p:cNvPr id="4" name="Slide Number Placeholder 3">
            <a:extLst>
              <a:ext uri="{FF2B5EF4-FFF2-40B4-BE49-F238E27FC236}">
                <a16:creationId xmlns:a16="http://schemas.microsoft.com/office/drawing/2014/main" id="{DE7CF859-75DF-4E84-B6CE-60CCD735783A}"/>
              </a:ext>
            </a:extLst>
          </p:cNvPr>
          <p:cNvSpPr>
            <a:spLocks noGrp="1"/>
          </p:cNvSpPr>
          <p:nvPr>
            <p:ph type="sldNum" sz="quarter" idx="4"/>
          </p:nvPr>
        </p:nvSpPr>
        <p:spPr/>
        <p:txBody>
          <a:bodyPr/>
          <a:lstStyle/>
          <a:p>
            <a:fld id="{689318A1-174D-4DEE-8106-03A37B9BCF15}" type="slidenum">
              <a:rPr lang="en-US" sz="1000" smtClean="0"/>
              <a:pPr/>
              <a:t>23</a:t>
            </a:fld>
            <a:endParaRPr lang="en-US" sz="1000" dirty="0"/>
          </a:p>
        </p:txBody>
      </p:sp>
      <p:sp>
        <p:nvSpPr>
          <p:cNvPr id="5" name="Footer Placeholder 4">
            <a:extLst>
              <a:ext uri="{FF2B5EF4-FFF2-40B4-BE49-F238E27FC236}">
                <a16:creationId xmlns:a16="http://schemas.microsoft.com/office/drawing/2014/main" id="{C1F01AB4-A554-4FCB-9F8D-C4CB475B6DB3}"/>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pic>
        <p:nvPicPr>
          <p:cNvPr id="6" name="Picture 5">
            <a:extLst>
              <a:ext uri="{FF2B5EF4-FFF2-40B4-BE49-F238E27FC236}">
                <a16:creationId xmlns:a16="http://schemas.microsoft.com/office/drawing/2014/main" id="{F0A84F68-680E-4C5C-9781-0012CB9D3B4C}"/>
              </a:ext>
            </a:extLst>
          </p:cNvPr>
          <p:cNvPicPr>
            <a:picLocks noChangeAspect="1"/>
          </p:cNvPicPr>
          <p:nvPr/>
        </p:nvPicPr>
        <p:blipFill>
          <a:blip r:embed="rId4"/>
          <a:stretch>
            <a:fillRect/>
          </a:stretch>
        </p:blipFill>
        <p:spPr>
          <a:xfrm>
            <a:off x="1300480" y="1276380"/>
            <a:ext cx="6383059" cy="4832984"/>
          </a:xfrm>
          <a:prstGeom prst="rect">
            <a:avLst/>
          </a:prstGeom>
        </p:spPr>
      </p:pic>
      <p:sp>
        <p:nvSpPr>
          <p:cNvPr id="7" name="Date Placeholder 3">
            <a:extLst>
              <a:ext uri="{FF2B5EF4-FFF2-40B4-BE49-F238E27FC236}">
                <a16:creationId xmlns:a16="http://schemas.microsoft.com/office/drawing/2014/main" id="{F71B11E0-50E7-458C-BAD7-A15A1F98E771}"/>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1AAF5C75-8D0F-4D41-BA41-462C43112243}"/>
                  </a:ext>
                </a:extLst>
              </p14:cNvPr>
              <p14:cNvContentPartPr/>
              <p14:nvPr>
                <p:extLst>
                  <p:ext uri="{42D2F446-02D8-4167-A562-619A0277C38B}">
                    <p15:isNarration xmlns:p15="http://schemas.microsoft.com/office/powerpoint/2012/main" val="1"/>
                  </p:ext>
                </p:extLst>
              </p14:nvPr>
            </p14:nvContentPartPr>
            <p14:xfrm>
              <a:off x="1809720" y="1387800"/>
              <a:ext cx="4074120" cy="4505760"/>
            </p14:xfrm>
          </p:contentPart>
        </mc:Choice>
        <mc:Fallback xmlns="">
          <p:pic>
            <p:nvPicPr>
              <p:cNvPr id="2" name="Ink 1">
                <a:extLst>
                  <a:ext uri="{FF2B5EF4-FFF2-40B4-BE49-F238E27FC236}">
                    <a16:creationId xmlns:a16="http://schemas.microsoft.com/office/drawing/2014/main" id="{1AAF5C75-8D0F-4D41-BA41-462C43112243}"/>
                  </a:ext>
                </a:extLst>
              </p:cNvPr>
              <p:cNvPicPr>
                <a:picLocks noGrp="1" noRot="1" noChangeAspect="1" noMove="1" noResize="1" noEditPoints="1" noAdjustHandles="1" noChangeArrowheads="1" noChangeShapeType="1"/>
              </p:cNvPicPr>
              <p:nvPr/>
            </p:nvPicPr>
            <p:blipFill>
              <a:blip r:embed="rId6"/>
              <a:stretch>
                <a:fillRect/>
              </a:stretch>
            </p:blipFill>
            <p:spPr>
              <a:xfrm>
                <a:off x="1793880" y="1324440"/>
                <a:ext cx="4105440" cy="4632480"/>
              </a:xfrm>
              <a:prstGeom prst="rect">
                <a:avLst/>
              </a:prstGeom>
            </p:spPr>
          </p:pic>
        </mc:Fallback>
      </mc:AlternateContent>
      <p:pic>
        <p:nvPicPr>
          <p:cNvPr id="8" name="Audio 7">
            <a:hlinkClick r:id="" action="ppaction://media"/>
            <a:extLst>
              <a:ext uri="{FF2B5EF4-FFF2-40B4-BE49-F238E27FC236}">
                <a16:creationId xmlns:a16="http://schemas.microsoft.com/office/drawing/2014/main" id="{7D90F13C-396F-4C83-89C4-C9AE33864F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1789369"/>
      </p:ext>
    </p:extLst>
  </p:cSld>
  <p:clrMapOvr>
    <a:masterClrMapping/>
  </p:clrMapOvr>
  <mc:AlternateContent xmlns:mc="http://schemas.openxmlformats.org/markup-compatibility/2006" xmlns:p14="http://schemas.microsoft.com/office/powerpoint/2010/main">
    <mc:Choice Requires="p14">
      <p:transition spd="med" p14:dur="700" advTm="76103">
        <p:fade/>
      </p:transition>
    </mc:Choice>
    <mc:Fallback xmlns="">
      <p:transition spd="med" advTm="761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17264F-43DD-4643-8710-8640B79DC6D3}"/>
              </a:ext>
            </a:extLst>
          </p:cNvPr>
          <p:cNvSpPr>
            <a:spLocks noGrp="1"/>
          </p:cNvSpPr>
          <p:nvPr>
            <p:ph type="ctrTitle"/>
          </p:nvPr>
        </p:nvSpPr>
        <p:spPr/>
        <p:txBody>
          <a:bodyPr/>
          <a:lstStyle/>
          <a:p>
            <a:r>
              <a:rPr lang="en-US" sz="2800" dirty="0"/>
              <a:t>Remote Request Processing</a:t>
            </a:r>
          </a:p>
        </p:txBody>
      </p:sp>
      <p:sp>
        <p:nvSpPr>
          <p:cNvPr id="4" name="Slide Number Placeholder 3">
            <a:extLst>
              <a:ext uri="{FF2B5EF4-FFF2-40B4-BE49-F238E27FC236}">
                <a16:creationId xmlns:a16="http://schemas.microsoft.com/office/drawing/2014/main" id="{1404A09C-4E76-4E35-AAD2-5D0FC2586031}"/>
              </a:ext>
            </a:extLst>
          </p:cNvPr>
          <p:cNvSpPr>
            <a:spLocks noGrp="1"/>
          </p:cNvSpPr>
          <p:nvPr>
            <p:ph type="sldNum" sz="quarter" idx="4"/>
          </p:nvPr>
        </p:nvSpPr>
        <p:spPr/>
        <p:txBody>
          <a:bodyPr/>
          <a:lstStyle/>
          <a:p>
            <a:fld id="{689318A1-174D-4DEE-8106-03A37B9BCF15}" type="slidenum">
              <a:rPr lang="en-US" sz="1000" smtClean="0"/>
              <a:pPr/>
              <a:t>24</a:t>
            </a:fld>
            <a:endParaRPr lang="en-US" sz="1000" dirty="0"/>
          </a:p>
        </p:txBody>
      </p:sp>
      <p:sp>
        <p:nvSpPr>
          <p:cNvPr id="5" name="Footer Placeholder 4">
            <a:extLst>
              <a:ext uri="{FF2B5EF4-FFF2-40B4-BE49-F238E27FC236}">
                <a16:creationId xmlns:a16="http://schemas.microsoft.com/office/drawing/2014/main" id="{ECBB4244-3111-4C3B-BBF7-CAF1EE533DF0}"/>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pic>
        <p:nvPicPr>
          <p:cNvPr id="6" name="Picture 5">
            <a:extLst>
              <a:ext uri="{FF2B5EF4-FFF2-40B4-BE49-F238E27FC236}">
                <a16:creationId xmlns:a16="http://schemas.microsoft.com/office/drawing/2014/main" id="{1CF7372E-2788-4FB2-B190-8E02FB2FE53C}"/>
              </a:ext>
            </a:extLst>
          </p:cNvPr>
          <p:cNvPicPr>
            <a:picLocks noChangeAspect="1"/>
          </p:cNvPicPr>
          <p:nvPr/>
        </p:nvPicPr>
        <p:blipFill>
          <a:blip r:embed="rId5"/>
          <a:stretch>
            <a:fillRect/>
          </a:stretch>
        </p:blipFill>
        <p:spPr>
          <a:xfrm>
            <a:off x="1653539" y="1185787"/>
            <a:ext cx="5836920" cy="4795740"/>
          </a:xfrm>
          <a:prstGeom prst="rect">
            <a:avLst/>
          </a:prstGeom>
        </p:spPr>
      </p:pic>
      <p:sp>
        <p:nvSpPr>
          <p:cNvPr id="7" name="Date Placeholder 3">
            <a:extLst>
              <a:ext uri="{FF2B5EF4-FFF2-40B4-BE49-F238E27FC236}">
                <a16:creationId xmlns:a16="http://schemas.microsoft.com/office/drawing/2014/main" id="{837182C0-932C-44CC-BADC-90F06D65EFA8}"/>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F42F8C81-1A29-4E81-A154-7EEF1618224B}"/>
                  </a:ext>
                </a:extLst>
              </p14:cNvPr>
              <p14:cNvContentPartPr/>
              <p14:nvPr>
                <p:extLst>
                  <p:ext uri="{42D2F446-02D8-4167-A562-619A0277C38B}">
                    <p15:isNarration xmlns:p15="http://schemas.microsoft.com/office/powerpoint/2012/main" val="1"/>
                  </p:ext>
                </p:extLst>
              </p14:nvPr>
            </p14:nvContentPartPr>
            <p14:xfrm>
              <a:off x="2654640" y="1571040"/>
              <a:ext cx="2838600" cy="4210920"/>
            </p14:xfrm>
          </p:contentPart>
        </mc:Choice>
        <mc:Fallback xmlns="">
          <p:pic>
            <p:nvPicPr>
              <p:cNvPr id="2" name="Ink 1">
                <a:extLst>
                  <a:ext uri="{FF2B5EF4-FFF2-40B4-BE49-F238E27FC236}">
                    <a16:creationId xmlns:a16="http://schemas.microsoft.com/office/drawing/2014/main" id="{F42F8C81-1A29-4E81-A154-7EEF1618224B}"/>
                  </a:ext>
                </a:extLst>
              </p:cNvPr>
              <p:cNvPicPr>
                <a:picLocks noGrp="1" noRot="1" noChangeAspect="1" noMove="1" noResize="1" noEditPoints="1" noAdjustHandles="1" noChangeArrowheads="1" noChangeShapeType="1"/>
              </p:cNvPicPr>
              <p:nvPr/>
            </p:nvPicPr>
            <p:blipFill>
              <a:blip r:embed="rId7"/>
              <a:stretch>
                <a:fillRect/>
              </a:stretch>
            </p:blipFill>
            <p:spPr>
              <a:xfrm>
                <a:off x="2638800" y="1507680"/>
                <a:ext cx="2869920" cy="4337640"/>
              </a:xfrm>
              <a:prstGeom prst="rect">
                <a:avLst/>
              </a:prstGeom>
            </p:spPr>
          </p:pic>
        </mc:Fallback>
      </mc:AlternateContent>
      <p:pic>
        <p:nvPicPr>
          <p:cNvPr id="8" name="Audio 7">
            <a:hlinkClick r:id="" action="ppaction://media"/>
            <a:extLst>
              <a:ext uri="{FF2B5EF4-FFF2-40B4-BE49-F238E27FC236}">
                <a16:creationId xmlns:a16="http://schemas.microsoft.com/office/drawing/2014/main" id="{34A1CD24-103B-4A6F-9CA9-AA42A1571FA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49339210"/>
      </p:ext>
    </p:extLst>
  </p:cSld>
  <p:clrMapOvr>
    <a:masterClrMapping/>
  </p:clrMapOvr>
  <mc:AlternateContent xmlns:mc="http://schemas.openxmlformats.org/markup-compatibility/2006" xmlns:p14="http://schemas.microsoft.com/office/powerpoint/2010/main">
    <mc:Choice Requires="p14">
      <p:transition spd="med" p14:dur="700" advTm="86724">
        <p:fade/>
      </p:transition>
    </mc:Choice>
    <mc:Fallback xmlns="">
      <p:transition spd="med" advTm="867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977804-4C3C-4FFC-BF09-CF28DA6A7860}"/>
              </a:ext>
            </a:extLst>
          </p:cNvPr>
          <p:cNvSpPr>
            <a:spLocks noGrp="1"/>
          </p:cNvSpPr>
          <p:nvPr>
            <p:ph type="ctrTitle"/>
          </p:nvPr>
        </p:nvSpPr>
        <p:spPr/>
        <p:txBody>
          <a:bodyPr/>
          <a:lstStyle/>
          <a:p>
            <a:r>
              <a:rPr lang="en-US" sz="2800" dirty="0"/>
              <a:t>Our Implemented Use Case</a:t>
            </a:r>
          </a:p>
        </p:txBody>
      </p:sp>
      <p:sp>
        <p:nvSpPr>
          <p:cNvPr id="4" name="Slide Number Placeholder 3">
            <a:extLst>
              <a:ext uri="{FF2B5EF4-FFF2-40B4-BE49-F238E27FC236}">
                <a16:creationId xmlns:a16="http://schemas.microsoft.com/office/drawing/2014/main" id="{555FB262-5832-4F67-B4E7-ED3D359AA550}"/>
              </a:ext>
            </a:extLst>
          </p:cNvPr>
          <p:cNvSpPr>
            <a:spLocks noGrp="1"/>
          </p:cNvSpPr>
          <p:nvPr>
            <p:ph type="sldNum" sz="quarter" idx="4"/>
          </p:nvPr>
        </p:nvSpPr>
        <p:spPr/>
        <p:txBody>
          <a:bodyPr/>
          <a:lstStyle/>
          <a:p>
            <a:fld id="{689318A1-174D-4DEE-8106-03A37B9BCF15}" type="slidenum">
              <a:rPr lang="en-US" sz="1000" smtClean="0"/>
              <a:pPr/>
              <a:t>25</a:t>
            </a:fld>
            <a:endParaRPr lang="en-US" sz="1000" dirty="0"/>
          </a:p>
        </p:txBody>
      </p:sp>
      <p:sp>
        <p:nvSpPr>
          <p:cNvPr id="5" name="Footer Placeholder 4">
            <a:extLst>
              <a:ext uri="{FF2B5EF4-FFF2-40B4-BE49-F238E27FC236}">
                <a16:creationId xmlns:a16="http://schemas.microsoft.com/office/drawing/2014/main" id="{5D3D5356-1BD5-4AD6-AE1D-82B874FFEC11}"/>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7" name="Date Placeholder 3">
            <a:extLst>
              <a:ext uri="{FF2B5EF4-FFF2-40B4-BE49-F238E27FC236}">
                <a16:creationId xmlns:a16="http://schemas.microsoft.com/office/drawing/2014/main" id="{0846ED4C-3150-4822-A4FF-5F49D26CDD7A}"/>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9" name="Picture 8">
            <a:extLst>
              <a:ext uri="{FF2B5EF4-FFF2-40B4-BE49-F238E27FC236}">
                <a16:creationId xmlns:a16="http://schemas.microsoft.com/office/drawing/2014/main" id="{22617F08-04F8-485F-9CD5-15DB3029940A}"/>
              </a:ext>
            </a:extLst>
          </p:cNvPr>
          <p:cNvPicPr>
            <a:picLocks noChangeAspect="1"/>
          </p:cNvPicPr>
          <p:nvPr/>
        </p:nvPicPr>
        <p:blipFill>
          <a:blip r:embed="rId4"/>
          <a:stretch>
            <a:fillRect/>
          </a:stretch>
        </p:blipFill>
        <p:spPr>
          <a:xfrm>
            <a:off x="347062" y="1297377"/>
            <a:ext cx="4108098" cy="4507495"/>
          </a:xfrm>
          <a:prstGeom prst="rect">
            <a:avLst/>
          </a:prstGeom>
        </p:spPr>
      </p:pic>
      <p:pic>
        <p:nvPicPr>
          <p:cNvPr id="10" name="Picture 9">
            <a:extLst>
              <a:ext uri="{FF2B5EF4-FFF2-40B4-BE49-F238E27FC236}">
                <a16:creationId xmlns:a16="http://schemas.microsoft.com/office/drawing/2014/main" id="{6E009039-0B72-4588-AFF7-6790EFE412F2}"/>
              </a:ext>
            </a:extLst>
          </p:cNvPr>
          <p:cNvPicPr>
            <a:picLocks noChangeAspect="1"/>
          </p:cNvPicPr>
          <p:nvPr/>
        </p:nvPicPr>
        <p:blipFill>
          <a:blip r:embed="rId5"/>
          <a:stretch>
            <a:fillRect/>
          </a:stretch>
        </p:blipFill>
        <p:spPr>
          <a:xfrm>
            <a:off x="4688842" y="1349057"/>
            <a:ext cx="4220439" cy="2577783"/>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C2D214F6-0E0D-423F-9A5C-7A524CFC9DEF}"/>
                  </a:ext>
                </a:extLst>
              </p14:cNvPr>
              <p14:cNvContentPartPr/>
              <p14:nvPr>
                <p:extLst>
                  <p:ext uri="{42D2F446-02D8-4167-A562-619A0277C38B}">
                    <p15:isNarration xmlns:p15="http://schemas.microsoft.com/office/powerpoint/2012/main" val="1"/>
                  </p:ext>
                </p:extLst>
              </p14:nvPr>
            </p14:nvContentPartPr>
            <p14:xfrm>
              <a:off x="239040" y="1180440"/>
              <a:ext cx="4488840" cy="4641480"/>
            </p14:xfrm>
          </p:contentPart>
        </mc:Choice>
        <mc:Fallback xmlns="">
          <p:pic>
            <p:nvPicPr>
              <p:cNvPr id="2" name="Ink 1">
                <a:extLst>
                  <a:ext uri="{FF2B5EF4-FFF2-40B4-BE49-F238E27FC236}">
                    <a16:creationId xmlns:a16="http://schemas.microsoft.com/office/drawing/2014/main" id="{C2D214F6-0E0D-423F-9A5C-7A524CFC9DEF}"/>
                  </a:ext>
                </a:extLst>
              </p:cNvPr>
              <p:cNvPicPr>
                <a:picLocks noGrp="1" noRot="1" noChangeAspect="1" noMove="1" noResize="1" noEditPoints="1" noAdjustHandles="1" noChangeArrowheads="1" noChangeShapeType="1"/>
              </p:cNvPicPr>
              <p:nvPr/>
            </p:nvPicPr>
            <p:blipFill>
              <a:blip r:embed="rId7"/>
              <a:stretch>
                <a:fillRect/>
              </a:stretch>
            </p:blipFill>
            <p:spPr>
              <a:xfrm>
                <a:off x="223200" y="1117080"/>
                <a:ext cx="4520160" cy="4768200"/>
              </a:xfrm>
              <a:prstGeom prst="rect">
                <a:avLst/>
              </a:prstGeom>
            </p:spPr>
          </p:pic>
        </mc:Fallback>
      </mc:AlternateContent>
      <p:pic>
        <p:nvPicPr>
          <p:cNvPr id="6" name="Audio 5">
            <a:hlinkClick r:id="" action="ppaction://media"/>
            <a:extLst>
              <a:ext uri="{FF2B5EF4-FFF2-40B4-BE49-F238E27FC236}">
                <a16:creationId xmlns:a16="http://schemas.microsoft.com/office/drawing/2014/main" id="{ABFECCE4-0FBE-4D23-A9B8-C40AC66D42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6792248"/>
      </p:ext>
    </p:extLst>
  </p:cSld>
  <p:clrMapOvr>
    <a:masterClrMapping/>
  </p:clrMapOvr>
  <mc:AlternateContent xmlns:mc="http://schemas.openxmlformats.org/markup-compatibility/2006" xmlns:p14="http://schemas.microsoft.com/office/powerpoint/2010/main">
    <mc:Choice Requires="p14">
      <p:transition spd="med" p14:dur="700" advTm="187855">
        <p:fade/>
      </p:transition>
    </mc:Choice>
    <mc:Fallback xmlns="">
      <p:transition spd="med" advTm="1878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BEFDC2-87AF-4D83-B6E1-625A47DA22C9}"/>
              </a:ext>
            </a:extLst>
          </p:cNvPr>
          <p:cNvSpPr>
            <a:spLocks noGrp="1"/>
          </p:cNvSpPr>
          <p:nvPr>
            <p:ph idx="1"/>
          </p:nvPr>
        </p:nvSpPr>
        <p:spPr>
          <a:xfrm>
            <a:off x="655320" y="1234439"/>
            <a:ext cx="7752080" cy="3139441"/>
          </a:xfrm>
        </p:spPr>
        <p:txBody>
          <a:bodyPr>
            <a:normAutofit/>
          </a:bodyPr>
          <a:lstStyle/>
          <a:p>
            <a:r>
              <a:rPr lang="en-US" sz="2000" dirty="0">
                <a:latin typeface="Arial "/>
              </a:rPr>
              <a:t>We executed multiple test cases to measure the processing time in</a:t>
            </a:r>
            <a:r>
              <a:rPr lang="ar-SA" sz="2000" dirty="0">
                <a:latin typeface="Arial "/>
              </a:rPr>
              <a:t> </a:t>
            </a:r>
            <a:r>
              <a:rPr lang="en-US" sz="2000" dirty="0">
                <a:latin typeface="Arial "/>
              </a:rPr>
              <a:t>different scenarios.</a:t>
            </a:r>
          </a:p>
          <a:p>
            <a:endParaRPr lang="en-US" sz="2000" dirty="0">
              <a:latin typeface="Arial "/>
            </a:endParaRPr>
          </a:p>
          <a:p>
            <a:r>
              <a:rPr lang="en-US" sz="2000" dirty="0">
                <a:latin typeface="Arial "/>
              </a:rPr>
              <a:t>we measured </a:t>
            </a:r>
            <a:r>
              <a:rPr lang="en-US" sz="2000" dirty="0">
                <a:solidFill>
                  <a:schemeClr val="accent1"/>
                </a:solidFill>
                <a:latin typeface="Arial "/>
              </a:rPr>
              <a:t>the</a:t>
            </a:r>
            <a:r>
              <a:rPr lang="ar-SA" sz="2000" dirty="0">
                <a:solidFill>
                  <a:schemeClr val="accent1"/>
                </a:solidFill>
                <a:latin typeface="Arial "/>
              </a:rPr>
              <a:t> </a:t>
            </a:r>
            <a:r>
              <a:rPr lang="en-US" sz="2000" dirty="0">
                <a:solidFill>
                  <a:schemeClr val="accent1"/>
                </a:solidFill>
                <a:latin typeface="Arial "/>
              </a:rPr>
              <a:t>average lambda function execution time </a:t>
            </a:r>
            <a:r>
              <a:rPr lang="en-US" sz="2000" dirty="0">
                <a:latin typeface="Arial "/>
              </a:rPr>
              <a:t>under different conditions.</a:t>
            </a:r>
          </a:p>
          <a:p>
            <a:endParaRPr lang="en-US" sz="2000" dirty="0">
              <a:latin typeface="Arial "/>
            </a:endParaRPr>
          </a:p>
          <a:p>
            <a:r>
              <a:rPr lang="en-US" sz="2000" dirty="0">
                <a:latin typeface="Arial "/>
              </a:rPr>
              <a:t>Overall, our model is </a:t>
            </a:r>
            <a:r>
              <a:rPr lang="en-US" sz="2000" dirty="0">
                <a:solidFill>
                  <a:schemeClr val="accent1"/>
                </a:solidFill>
                <a:latin typeface="Arial "/>
              </a:rPr>
              <a:t>functional</a:t>
            </a:r>
            <a:r>
              <a:rPr lang="en-US" sz="2000" dirty="0">
                <a:latin typeface="Arial "/>
              </a:rPr>
              <a:t>, and can </a:t>
            </a:r>
            <a:r>
              <a:rPr lang="en-US" sz="2000" dirty="0">
                <a:solidFill>
                  <a:schemeClr val="accent1"/>
                </a:solidFill>
                <a:latin typeface="Arial "/>
              </a:rPr>
              <a:t>easily applied</a:t>
            </a:r>
            <a:r>
              <a:rPr lang="en-US" sz="2000" dirty="0">
                <a:latin typeface="Arial "/>
              </a:rPr>
              <a:t>. Moreover, we can notice that the </a:t>
            </a:r>
            <a:r>
              <a:rPr lang="en-US" sz="2000" dirty="0">
                <a:solidFill>
                  <a:schemeClr val="accent1"/>
                </a:solidFill>
                <a:latin typeface="Arial "/>
              </a:rPr>
              <a:t>execution time is generally low</a:t>
            </a:r>
            <a:r>
              <a:rPr lang="en-US" sz="2000" dirty="0">
                <a:latin typeface="Arial "/>
              </a:rPr>
              <a:t>.</a:t>
            </a:r>
          </a:p>
          <a:p>
            <a:endParaRPr lang="en-US" sz="2000" dirty="0">
              <a:latin typeface="Arial "/>
            </a:endParaRPr>
          </a:p>
          <a:p>
            <a:endParaRPr lang="en-US" sz="2000" dirty="0">
              <a:latin typeface="Arial "/>
            </a:endParaRPr>
          </a:p>
          <a:p>
            <a:endParaRPr lang="en-US" sz="2000" dirty="0">
              <a:latin typeface="Arial "/>
            </a:endParaRPr>
          </a:p>
        </p:txBody>
      </p:sp>
      <p:sp>
        <p:nvSpPr>
          <p:cNvPr id="3" name="Title 2">
            <a:extLst>
              <a:ext uri="{FF2B5EF4-FFF2-40B4-BE49-F238E27FC236}">
                <a16:creationId xmlns:a16="http://schemas.microsoft.com/office/drawing/2014/main" id="{C628B9F6-C396-4A6B-9EB1-3B4840A92AA2}"/>
              </a:ext>
            </a:extLst>
          </p:cNvPr>
          <p:cNvSpPr>
            <a:spLocks noGrp="1"/>
          </p:cNvSpPr>
          <p:nvPr>
            <p:ph type="ctrTitle"/>
          </p:nvPr>
        </p:nvSpPr>
        <p:spPr/>
        <p:txBody>
          <a:bodyPr/>
          <a:lstStyle/>
          <a:p>
            <a:r>
              <a:rPr lang="en-US" dirty="0"/>
              <a:t>Performance Results</a:t>
            </a:r>
          </a:p>
        </p:txBody>
      </p:sp>
      <p:sp>
        <p:nvSpPr>
          <p:cNvPr id="4" name="Slide Number Placeholder 3">
            <a:extLst>
              <a:ext uri="{FF2B5EF4-FFF2-40B4-BE49-F238E27FC236}">
                <a16:creationId xmlns:a16="http://schemas.microsoft.com/office/drawing/2014/main" id="{E7F42CAE-C2C5-49AB-9056-F4D37425D59B}"/>
              </a:ext>
            </a:extLst>
          </p:cNvPr>
          <p:cNvSpPr>
            <a:spLocks noGrp="1"/>
          </p:cNvSpPr>
          <p:nvPr>
            <p:ph type="sldNum" sz="quarter" idx="4"/>
          </p:nvPr>
        </p:nvSpPr>
        <p:spPr/>
        <p:txBody>
          <a:bodyPr/>
          <a:lstStyle/>
          <a:p>
            <a:fld id="{689318A1-174D-4DEE-8106-03A37B9BCF15}" type="slidenum">
              <a:rPr lang="en-US" sz="1000" smtClean="0"/>
              <a:pPr/>
              <a:t>26</a:t>
            </a:fld>
            <a:endParaRPr lang="en-US" sz="1000" dirty="0"/>
          </a:p>
        </p:txBody>
      </p:sp>
      <p:sp>
        <p:nvSpPr>
          <p:cNvPr id="5" name="Footer Placeholder 4">
            <a:extLst>
              <a:ext uri="{FF2B5EF4-FFF2-40B4-BE49-F238E27FC236}">
                <a16:creationId xmlns:a16="http://schemas.microsoft.com/office/drawing/2014/main" id="{3B070477-4A97-441C-B999-0BBB62D0F63C}"/>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B95D57C1-AD0F-400B-B438-363FEDC011FB}"/>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7" name="Audio 6">
            <a:hlinkClick r:id="" action="ppaction://media"/>
            <a:extLst>
              <a:ext uri="{FF2B5EF4-FFF2-40B4-BE49-F238E27FC236}">
                <a16:creationId xmlns:a16="http://schemas.microsoft.com/office/drawing/2014/main" id="{DC21A46B-58D1-4890-8A81-3A3CF239AC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005582"/>
      </p:ext>
    </p:extLst>
  </p:cSld>
  <p:clrMapOvr>
    <a:masterClrMapping/>
  </p:clrMapOvr>
  <mc:AlternateContent xmlns:mc="http://schemas.openxmlformats.org/markup-compatibility/2006" xmlns:p14="http://schemas.microsoft.com/office/powerpoint/2010/main">
    <mc:Choice Requires="p14">
      <p:transition spd="med" p14:dur="700" advTm="16583">
        <p:fade/>
      </p:transition>
    </mc:Choice>
    <mc:Fallback xmlns="">
      <p:transition spd="med" advTm="165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B8D2E-6B96-43E0-8D24-5C0B15E4F42C}"/>
              </a:ext>
            </a:extLst>
          </p:cNvPr>
          <p:cNvSpPr>
            <a:spLocks noGrp="1"/>
          </p:cNvSpPr>
          <p:nvPr>
            <p:ph type="ctrTitle"/>
          </p:nvPr>
        </p:nvSpPr>
        <p:spPr/>
        <p:txBody>
          <a:bodyPr/>
          <a:lstStyle/>
          <a:p>
            <a:r>
              <a:rPr lang="en-US" dirty="0"/>
              <a:t>Performance Results</a:t>
            </a:r>
          </a:p>
        </p:txBody>
      </p:sp>
      <p:sp>
        <p:nvSpPr>
          <p:cNvPr id="4" name="Slide Number Placeholder 3">
            <a:extLst>
              <a:ext uri="{FF2B5EF4-FFF2-40B4-BE49-F238E27FC236}">
                <a16:creationId xmlns:a16="http://schemas.microsoft.com/office/drawing/2014/main" id="{D5F5A080-B146-4EDF-B340-AB8FF10778EF}"/>
              </a:ext>
            </a:extLst>
          </p:cNvPr>
          <p:cNvSpPr>
            <a:spLocks noGrp="1"/>
          </p:cNvSpPr>
          <p:nvPr>
            <p:ph type="sldNum" sz="quarter" idx="4"/>
          </p:nvPr>
        </p:nvSpPr>
        <p:spPr/>
        <p:txBody>
          <a:bodyPr/>
          <a:lstStyle/>
          <a:p>
            <a:fld id="{689318A1-174D-4DEE-8106-03A37B9BCF15}" type="slidenum">
              <a:rPr lang="en-US" sz="1000" smtClean="0"/>
              <a:pPr/>
              <a:t>27</a:t>
            </a:fld>
            <a:endParaRPr lang="en-US" sz="1000" dirty="0"/>
          </a:p>
        </p:txBody>
      </p:sp>
      <p:sp>
        <p:nvSpPr>
          <p:cNvPr id="5" name="Footer Placeholder 4">
            <a:extLst>
              <a:ext uri="{FF2B5EF4-FFF2-40B4-BE49-F238E27FC236}">
                <a16:creationId xmlns:a16="http://schemas.microsoft.com/office/drawing/2014/main" id="{BC827BB9-1933-4D59-B652-4F2D4AB8E188}"/>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pic>
        <p:nvPicPr>
          <p:cNvPr id="6" name="Picture 5">
            <a:extLst>
              <a:ext uri="{FF2B5EF4-FFF2-40B4-BE49-F238E27FC236}">
                <a16:creationId xmlns:a16="http://schemas.microsoft.com/office/drawing/2014/main" id="{13AF6C69-8061-4375-A7DD-E3C96297CAA3}"/>
              </a:ext>
            </a:extLst>
          </p:cNvPr>
          <p:cNvPicPr>
            <a:picLocks noChangeAspect="1"/>
          </p:cNvPicPr>
          <p:nvPr/>
        </p:nvPicPr>
        <p:blipFill>
          <a:blip r:embed="rId4"/>
          <a:stretch>
            <a:fillRect/>
          </a:stretch>
        </p:blipFill>
        <p:spPr>
          <a:xfrm>
            <a:off x="765764" y="1489861"/>
            <a:ext cx="7979550" cy="1295381"/>
          </a:xfrm>
          <a:prstGeom prst="rect">
            <a:avLst/>
          </a:prstGeom>
        </p:spPr>
      </p:pic>
      <p:sp>
        <p:nvSpPr>
          <p:cNvPr id="7" name="TextBox 6">
            <a:extLst>
              <a:ext uri="{FF2B5EF4-FFF2-40B4-BE49-F238E27FC236}">
                <a16:creationId xmlns:a16="http://schemas.microsoft.com/office/drawing/2014/main" id="{E3060B39-9F96-4FFC-A5D5-CB66EEB224E0}"/>
              </a:ext>
            </a:extLst>
          </p:cNvPr>
          <p:cNvSpPr txBox="1"/>
          <p:nvPr/>
        </p:nvSpPr>
        <p:spPr>
          <a:xfrm>
            <a:off x="2047099" y="1139428"/>
            <a:ext cx="5772479" cy="338554"/>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One User Sending Requests to Multiple Devices</a:t>
            </a:r>
          </a:p>
        </p:txBody>
      </p:sp>
      <p:sp>
        <p:nvSpPr>
          <p:cNvPr id="11" name="Rectangle 10">
            <a:extLst>
              <a:ext uri="{FF2B5EF4-FFF2-40B4-BE49-F238E27FC236}">
                <a16:creationId xmlns:a16="http://schemas.microsoft.com/office/drawing/2014/main" id="{3C27C5C7-B7AD-4D00-A70F-65232F94562D}"/>
              </a:ext>
            </a:extLst>
          </p:cNvPr>
          <p:cNvSpPr/>
          <p:nvPr/>
        </p:nvSpPr>
        <p:spPr>
          <a:xfrm>
            <a:off x="398686" y="3059815"/>
            <a:ext cx="8491314" cy="2862322"/>
          </a:xfrm>
          <a:prstGeom prst="rect">
            <a:avLst/>
          </a:prstGeom>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first row shows the average time when the parent Bob requests to unlock the door lock. The second row shows the average time when Bob requests to turn on the oven, the TV, and the DVD at the same time. The third row shows the average time when Bob requests to unlock the door lock, turn on the oven, the TV, the DVD, and the </a:t>
            </a:r>
            <a:r>
              <a:rPr lang="en-US" sz="2000" dirty="0" err="1">
                <a:latin typeface="Arial" panose="020B0604020202020204" pitchFamily="34" charset="0"/>
                <a:cs typeface="Arial" panose="020B0604020202020204" pitchFamily="34" charset="0"/>
              </a:rPr>
              <a:t>playStation</a:t>
            </a:r>
            <a:r>
              <a:rPr lang="en-US" sz="2000" dirty="0">
                <a:latin typeface="Arial" panose="020B0604020202020204" pitchFamily="34" charset="0"/>
                <a:cs typeface="Arial" panose="020B0604020202020204" pitchFamily="34" charset="0"/>
              </a:rPr>
              <a:t> at the same time. </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All the requests were approved as they were supposed to according to our configured policies.</a:t>
            </a:r>
          </a:p>
        </p:txBody>
      </p:sp>
      <p:sp>
        <p:nvSpPr>
          <p:cNvPr id="8" name="Date Placeholder 3">
            <a:extLst>
              <a:ext uri="{FF2B5EF4-FFF2-40B4-BE49-F238E27FC236}">
                <a16:creationId xmlns:a16="http://schemas.microsoft.com/office/drawing/2014/main" id="{F7D560A6-3423-4A3B-A304-3FE9BC720A4E}"/>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47445D90-1DD7-4B72-8FDD-CB77D3EC5CB6}"/>
                  </a:ext>
                </a:extLst>
              </p14:cNvPr>
              <p14:cNvContentPartPr/>
              <p14:nvPr>
                <p:extLst>
                  <p:ext uri="{42D2F446-02D8-4167-A562-619A0277C38B}">
                    <p15:isNarration xmlns:p15="http://schemas.microsoft.com/office/powerpoint/2012/main" val="1"/>
                  </p:ext>
                </p:extLst>
              </p14:nvPr>
            </p14:nvContentPartPr>
            <p14:xfrm>
              <a:off x="2025000" y="2001600"/>
              <a:ext cx="4584240" cy="558720"/>
            </p14:xfrm>
          </p:contentPart>
        </mc:Choice>
        <mc:Fallback xmlns="">
          <p:pic>
            <p:nvPicPr>
              <p:cNvPr id="2" name="Ink 1">
                <a:extLst>
                  <a:ext uri="{FF2B5EF4-FFF2-40B4-BE49-F238E27FC236}">
                    <a16:creationId xmlns:a16="http://schemas.microsoft.com/office/drawing/2014/main" id="{47445D90-1DD7-4B72-8FDD-CB77D3EC5CB6}"/>
                  </a:ext>
                </a:extLst>
              </p:cNvPr>
              <p:cNvPicPr>
                <a:picLocks noGrp="1" noRot="1" noChangeAspect="1" noMove="1" noResize="1" noEditPoints="1" noAdjustHandles="1" noChangeArrowheads="1" noChangeShapeType="1"/>
              </p:cNvPicPr>
              <p:nvPr/>
            </p:nvPicPr>
            <p:blipFill>
              <a:blip r:embed="rId6"/>
              <a:stretch>
                <a:fillRect/>
              </a:stretch>
            </p:blipFill>
            <p:spPr>
              <a:xfrm>
                <a:off x="2009160" y="1938240"/>
                <a:ext cx="4615560" cy="685440"/>
              </a:xfrm>
              <a:prstGeom prst="rect">
                <a:avLst/>
              </a:prstGeom>
            </p:spPr>
          </p:pic>
        </mc:Fallback>
      </mc:AlternateContent>
      <p:pic>
        <p:nvPicPr>
          <p:cNvPr id="9" name="Audio 8">
            <a:hlinkClick r:id="" action="ppaction://media"/>
            <a:extLst>
              <a:ext uri="{FF2B5EF4-FFF2-40B4-BE49-F238E27FC236}">
                <a16:creationId xmlns:a16="http://schemas.microsoft.com/office/drawing/2014/main" id="{6B8AD279-C2AE-4BCC-81DD-2216E453E2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0359460"/>
      </p:ext>
    </p:extLst>
  </p:cSld>
  <p:clrMapOvr>
    <a:masterClrMapping/>
  </p:clrMapOvr>
  <mc:AlternateContent xmlns:mc="http://schemas.openxmlformats.org/markup-compatibility/2006" xmlns:p14="http://schemas.microsoft.com/office/powerpoint/2010/main">
    <mc:Choice Requires="p14">
      <p:transition spd="med" p14:dur="700" advTm="32670">
        <p:fade/>
      </p:transition>
    </mc:Choice>
    <mc:Fallback xmlns="">
      <p:transition spd="med" advTm="326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B8D2E-6B96-43E0-8D24-5C0B15E4F42C}"/>
              </a:ext>
            </a:extLst>
          </p:cNvPr>
          <p:cNvSpPr>
            <a:spLocks noGrp="1"/>
          </p:cNvSpPr>
          <p:nvPr>
            <p:ph type="ctrTitle"/>
          </p:nvPr>
        </p:nvSpPr>
        <p:spPr/>
        <p:txBody>
          <a:bodyPr/>
          <a:lstStyle/>
          <a:p>
            <a:r>
              <a:rPr lang="en-US" dirty="0"/>
              <a:t>Performance Results</a:t>
            </a:r>
          </a:p>
        </p:txBody>
      </p:sp>
      <p:sp>
        <p:nvSpPr>
          <p:cNvPr id="4" name="Slide Number Placeholder 3">
            <a:extLst>
              <a:ext uri="{FF2B5EF4-FFF2-40B4-BE49-F238E27FC236}">
                <a16:creationId xmlns:a16="http://schemas.microsoft.com/office/drawing/2014/main" id="{D5F5A080-B146-4EDF-B340-AB8FF10778EF}"/>
              </a:ext>
            </a:extLst>
          </p:cNvPr>
          <p:cNvSpPr>
            <a:spLocks noGrp="1"/>
          </p:cNvSpPr>
          <p:nvPr>
            <p:ph type="sldNum" sz="quarter" idx="4"/>
          </p:nvPr>
        </p:nvSpPr>
        <p:spPr/>
        <p:txBody>
          <a:bodyPr/>
          <a:lstStyle/>
          <a:p>
            <a:fld id="{689318A1-174D-4DEE-8106-03A37B9BCF15}" type="slidenum">
              <a:rPr lang="en-US" sz="1000" smtClean="0"/>
              <a:pPr/>
              <a:t>28</a:t>
            </a:fld>
            <a:endParaRPr lang="en-US" sz="1000" dirty="0"/>
          </a:p>
        </p:txBody>
      </p:sp>
      <p:sp>
        <p:nvSpPr>
          <p:cNvPr id="5" name="Footer Placeholder 4">
            <a:extLst>
              <a:ext uri="{FF2B5EF4-FFF2-40B4-BE49-F238E27FC236}">
                <a16:creationId xmlns:a16="http://schemas.microsoft.com/office/drawing/2014/main" id="{BC827BB9-1933-4D59-B652-4F2D4AB8E188}"/>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pic>
        <p:nvPicPr>
          <p:cNvPr id="8" name="Picture 7">
            <a:extLst>
              <a:ext uri="{FF2B5EF4-FFF2-40B4-BE49-F238E27FC236}">
                <a16:creationId xmlns:a16="http://schemas.microsoft.com/office/drawing/2014/main" id="{9B6D3202-B44E-4CA9-8D20-0566A02CAA22}"/>
              </a:ext>
            </a:extLst>
          </p:cNvPr>
          <p:cNvPicPr>
            <a:picLocks noChangeAspect="1"/>
          </p:cNvPicPr>
          <p:nvPr/>
        </p:nvPicPr>
        <p:blipFill>
          <a:blip r:embed="rId5"/>
          <a:stretch>
            <a:fillRect/>
          </a:stretch>
        </p:blipFill>
        <p:spPr>
          <a:xfrm>
            <a:off x="799497" y="1476074"/>
            <a:ext cx="7787640" cy="1372864"/>
          </a:xfrm>
          <a:prstGeom prst="rect">
            <a:avLst/>
          </a:prstGeom>
        </p:spPr>
      </p:pic>
      <p:sp>
        <p:nvSpPr>
          <p:cNvPr id="9" name="TextBox 8">
            <a:extLst>
              <a:ext uri="{FF2B5EF4-FFF2-40B4-BE49-F238E27FC236}">
                <a16:creationId xmlns:a16="http://schemas.microsoft.com/office/drawing/2014/main" id="{567FBCF0-191D-48E9-9A39-982EB0378E3C}"/>
              </a:ext>
            </a:extLst>
          </p:cNvPr>
          <p:cNvSpPr txBox="1"/>
          <p:nvPr/>
        </p:nvSpPr>
        <p:spPr>
          <a:xfrm>
            <a:off x="943927" y="1274521"/>
            <a:ext cx="7256144" cy="338554"/>
          </a:xfrm>
          <a:prstGeom prst="rect">
            <a:avLst/>
          </a:prstGeom>
          <a:noFill/>
        </p:spPr>
        <p:txBody>
          <a:bodyPr wrap="square" rtlCol="0">
            <a:spAutoFit/>
          </a:bodyPr>
          <a:lstStyle/>
          <a:p>
            <a:pPr algn="ctr"/>
            <a:r>
              <a:rPr lang="en-US" sz="1600" i="1" dirty="0">
                <a:latin typeface="Arial" panose="020B0604020202020204" pitchFamily="34" charset="0"/>
                <a:cs typeface="Arial" panose="020B0604020202020204" pitchFamily="34" charset="0"/>
              </a:rPr>
              <a:t> Multiple Concurrent Instances of One User Sending Requests to One Device</a:t>
            </a:r>
          </a:p>
        </p:txBody>
      </p:sp>
      <p:sp>
        <p:nvSpPr>
          <p:cNvPr id="10" name="Rectangle 9">
            <a:extLst>
              <a:ext uri="{FF2B5EF4-FFF2-40B4-BE49-F238E27FC236}">
                <a16:creationId xmlns:a16="http://schemas.microsoft.com/office/drawing/2014/main" id="{EC9EC799-CEA5-48A6-B57C-85A3821BF7D8}"/>
              </a:ext>
            </a:extLst>
          </p:cNvPr>
          <p:cNvSpPr/>
          <p:nvPr/>
        </p:nvSpPr>
        <p:spPr>
          <a:xfrm>
            <a:off x="407478" y="3429000"/>
            <a:ext cx="8652958" cy="2862322"/>
          </a:xfrm>
          <a:prstGeom prst="rect">
            <a:avLst/>
          </a:prstGeom>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first row shows the average time when the parent Bob requests to unlock the door lock. The second row shows the average time when Bob requests to unlock the door lock, the kid Alex requests to turn on the oven, and the babysitter Susan requests to turn on the TV at the same time. The third row shows the average time when the three access requests tested in the second row are carried again in addition to, the guest James requests to turn on the DVD, and the neighbor Julia requests to turn on the PlayStation.</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11" name="Date Placeholder 3">
            <a:extLst>
              <a:ext uri="{FF2B5EF4-FFF2-40B4-BE49-F238E27FC236}">
                <a16:creationId xmlns:a16="http://schemas.microsoft.com/office/drawing/2014/main" id="{39835CBA-F64E-48EB-B217-6E97C4121A71}"/>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6" name="Ink 5">
                <a:extLst>
                  <a:ext uri="{FF2B5EF4-FFF2-40B4-BE49-F238E27FC236}">
                    <a16:creationId xmlns:a16="http://schemas.microsoft.com/office/drawing/2014/main" id="{B6EC37F0-3A71-40CE-BA95-A9D4EFB7B10D}"/>
                  </a:ext>
                </a:extLst>
              </p14:cNvPr>
              <p14:cNvContentPartPr/>
              <p14:nvPr>
                <p:extLst>
                  <p:ext uri="{42D2F446-02D8-4167-A562-619A0277C38B}">
                    <p15:isNarration xmlns:p15="http://schemas.microsoft.com/office/powerpoint/2012/main" val="1"/>
                  </p:ext>
                </p:extLst>
              </p14:nvPr>
            </p14:nvContentPartPr>
            <p14:xfrm>
              <a:off x="2072880" y="2145240"/>
              <a:ext cx="390960" cy="502560"/>
            </p14:xfrm>
          </p:contentPart>
        </mc:Choice>
        <mc:Fallback xmlns="">
          <p:pic>
            <p:nvPicPr>
              <p:cNvPr id="6" name="Ink 5">
                <a:extLst>
                  <a:ext uri="{FF2B5EF4-FFF2-40B4-BE49-F238E27FC236}">
                    <a16:creationId xmlns:a16="http://schemas.microsoft.com/office/drawing/2014/main" id="{B6EC37F0-3A71-40CE-BA95-A9D4EFB7B10D}"/>
                  </a:ext>
                </a:extLst>
              </p:cNvPr>
              <p:cNvPicPr>
                <a:picLocks noGrp="1" noRot="1" noChangeAspect="1" noMove="1" noResize="1" noEditPoints="1" noAdjustHandles="1" noChangeArrowheads="1" noChangeShapeType="1"/>
              </p:cNvPicPr>
              <p:nvPr/>
            </p:nvPicPr>
            <p:blipFill>
              <a:blip r:embed="rId7"/>
              <a:stretch>
                <a:fillRect/>
              </a:stretch>
            </p:blipFill>
            <p:spPr>
              <a:xfrm>
                <a:off x="2057040" y="2081880"/>
                <a:ext cx="422280" cy="629280"/>
              </a:xfrm>
              <a:prstGeom prst="rect">
                <a:avLst/>
              </a:prstGeom>
            </p:spPr>
          </p:pic>
        </mc:Fallback>
      </mc:AlternateContent>
      <p:pic>
        <p:nvPicPr>
          <p:cNvPr id="7" name="Audio 6">
            <a:hlinkClick r:id="" action="ppaction://media"/>
            <a:extLst>
              <a:ext uri="{FF2B5EF4-FFF2-40B4-BE49-F238E27FC236}">
                <a16:creationId xmlns:a16="http://schemas.microsoft.com/office/drawing/2014/main" id="{2CF2505B-490A-4E83-B37C-E407365659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2713536"/>
      </p:ext>
    </p:extLst>
  </p:cSld>
  <p:clrMapOvr>
    <a:masterClrMapping/>
  </p:clrMapOvr>
  <mc:AlternateContent xmlns:mc="http://schemas.openxmlformats.org/markup-compatibility/2006" xmlns:p14="http://schemas.microsoft.com/office/powerpoint/2010/main">
    <mc:Choice Requires="p14">
      <p:transition spd="med" p14:dur="700" advTm="43220">
        <p:fade/>
      </p:transition>
    </mc:Choice>
    <mc:Fallback xmlns="">
      <p:transition spd="med" advTm="432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384D9-5082-424C-B401-9BDD9BB8AA69}"/>
              </a:ext>
            </a:extLst>
          </p:cNvPr>
          <p:cNvSpPr>
            <a:spLocks noGrp="1"/>
          </p:cNvSpPr>
          <p:nvPr>
            <p:ph idx="1"/>
          </p:nvPr>
        </p:nvSpPr>
        <p:spPr/>
        <p:txBody>
          <a:bodyPr>
            <a:normAutofit/>
          </a:bodyPr>
          <a:lstStyle/>
          <a:p>
            <a:pPr marL="342900" lvl="1" indent="0">
              <a:buNone/>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system responded correctly where all the requests were approved except for when the kid Alex requests to turn on the oven.</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We can conclude that when the number of requests for different users and different devices (one user per device) increases, the lambda processing time also increases.</a:t>
            </a:r>
          </a:p>
          <a:p>
            <a:endParaRPr lang="en-US" sz="20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7BBF8EC-D460-4935-B9C5-D954EBDEFC98}"/>
              </a:ext>
            </a:extLst>
          </p:cNvPr>
          <p:cNvSpPr>
            <a:spLocks noGrp="1"/>
          </p:cNvSpPr>
          <p:nvPr>
            <p:ph type="ctrTitle"/>
          </p:nvPr>
        </p:nvSpPr>
        <p:spPr/>
        <p:txBody>
          <a:bodyPr/>
          <a:lstStyle/>
          <a:p>
            <a:r>
              <a:rPr lang="en-US" dirty="0"/>
              <a:t>Performance Results</a:t>
            </a:r>
          </a:p>
        </p:txBody>
      </p:sp>
      <p:sp>
        <p:nvSpPr>
          <p:cNvPr id="4" name="Slide Number Placeholder 3">
            <a:extLst>
              <a:ext uri="{FF2B5EF4-FFF2-40B4-BE49-F238E27FC236}">
                <a16:creationId xmlns:a16="http://schemas.microsoft.com/office/drawing/2014/main" id="{2FB13741-45D9-400C-8DB4-B7FC987DBB3F}"/>
              </a:ext>
            </a:extLst>
          </p:cNvPr>
          <p:cNvSpPr>
            <a:spLocks noGrp="1"/>
          </p:cNvSpPr>
          <p:nvPr>
            <p:ph type="sldNum" sz="quarter" idx="4"/>
          </p:nvPr>
        </p:nvSpPr>
        <p:spPr/>
        <p:txBody>
          <a:bodyPr/>
          <a:lstStyle/>
          <a:p>
            <a:fld id="{689318A1-174D-4DEE-8106-03A37B9BCF15}" type="slidenum">
              <a:rPr lang="en-US" sz="1000" smtClean="0"/>
              <a:pPr/>
              <a:t>29</a:t>
            </a:fld>
            <a:endParaRPr lang="en-US" sz="1000" dirty="0"/>
          </a:p>
        </p:txBody>
      </p:sp>
      <p:sp>
        <p:nvSpPr>
          <p:cNvPr id="5" name="Footer Placeholder 4">
            <a:extLst>
              <a:ext uri="{FF2B5EF4-FFF2-40B4-BE49-F238E27FC236}">
                <a16:creationId xmlns:a16="http://schemas.microsoft.com/office/drawing/2014/main" id="{1A8EA941-15D4-4440-9D67-F1F1ABCD06CE}"/>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87A29C33-ED17-4E37-84AE-391ABF70F610}"/>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7" name="Ink 6">
                <a:extLst>
                  <a:ext uri="{FF2B5EF4-FFF2-40B4-BE49-F238E27FC236}">
                    <a16:creationId xmlns:a16="http://schemas.microsoft.com/office/drawing/2014/main" id="{246C6BB5-3F81-47A4-8187-0206C678EC1A}"/>
                  </a:ext>
                </a:extLst>
              </p14:cNvPr>
              <p14:cNvContentPartPr/>
              <p14:nvPr>
                <p:extLst>
                  <p:ext uri="{42D2F446-02D8-4167-A562-619A0277C38B}">
                    <p15:isNarration xmlns:p15="http://schemas.microsoft.com/office/powerpoint/2012/main" val="1"/>
                  </p:ext>
                </p:extLst>
              </p14:nvPr>
            </p14:nvContentPartPr>
            <p14:xfrm>
              <a:off x="4767120" y="2089440"/>
              <a:ext cx="1005120" cy="64080"/>
            </p14:xfrm>
          </p:contentPart>
        </mc:Choice>
        <mc:Fallback xmlns="">
          <p:pic>
            <p:nvPicPr>
              <p:cNvPr id="7" name="Ink 6">
                <a:extLst>
                  <a:ext uri="{FF2B5EF4-FFF2-40B4-BE49-F238E27FC236}">
                    <a16:creationId xmlns:a16="http://schemas.microsoft.com/office/drawing/2014/main" id="{246C6BB5-3F81-47A4-8187-0206C678EC1A}"/>
                  </a:ext>
                </a:extLst>
              </p:cNvPr>
              <p:cNvPicPr>
                <a:picLocks noGrp="1" noRot="1" noChangeAspect="1" noMove="1" noResize="1" noEditPoints="1" noAdjustHandles="1" noChangeArrowheads="1" noChangeShapeType="1"/>
              </p:cNvPicPr>
              <p:nvPr/>
            </p:nvPicPr>
            <p:blipFill>
              <a:blip r:embed="rId5"/>
              <a:stretch>
                <a:fillRect/>
              </a:stretch>
            </p:blipFill>
            <p:spPr>
              <a:xfrm>
                <a:off x="4751280" y="2026080"/>
                <a:ext cx="1036440" cy="190800"/>
              </a:xfrm>
              <a:prstGeom prst="rect">
                <a:avLst/>
              </a:prstGeom>
            </p:spPr>
          </p:pic>
        </mc:Fallback>
      </mc:AlternateContent>
      <p:pic>
        <p:nvPicPr>
          <p:cNvPr id="8" name="Audio 7">
            <a:hlinkClick r:id="" action="ppaction://media"/>
            <a:extLst>
              <a:ext uri="{FF2B5EF4-FFF2-40B4-BE49-F238E27FC236}">
                <a16:creationId xmlns:a16="http://schemas.microsoft.com/office/drawing/2014/main" id="{D69383D5-54D2-4D7C-B242-B7A8678C30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0850462"/>
      </p:ext>
    </p:extLst>
  </p:cSld>
  <p:clrMapOvr>
    <a:masterClrMapping/>
  </p:clrMapOvr>
  <mc:AlternateContent xmlns:mc="http://schemas.openxmlformats.org/markup-compatibility/2006" xmlns:p14="http://schemas.microsoft.com/office/powerpoint/2010/main">
    <mc:Choice Requires="p14">
      <p:transition spd="med" p14:dur="700" advTm="18912">
        <p:fade/>
      </p:transition>
    </mc:Choice>
    <mc:Fallback xmlns="">
      <p:transition spd="med" advTm="189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2C2616-E36E-486E-A8DB-10E17D143707}"/>
              </a:ext>
            </a:extLst>
          </p:cNvPr>
          <p:cNvSpPr>
            <a:spLocks noGrp="1"/>
          </p:cNvSpPr>
          <p:nvPr>
            <p:ph type="ctrTitle"/>
          </p:nvPr>
        </p:nvSpPr>
        <p:spPr/>
        <p:txBody>
          <a:bodyPr/>
          <a:lstStyle/>
          <a:p>
            <a:r>
              <a:rPr lang="en-US" dirty="0"/>
              <a:t>The EGRBAC Model</a:t>
            </a:r>
          </a:p>
        </p:txBody>
      </p:sp>
      <p:sp>
        <p:nvSpPr>
          <p:cNvPr id="4" name="Slide Number Placeholder 3">
            <a:extLst>
              <a:ext uri="{FF2B5EF4-FFF2-40B4-BE49-F238E27FC236}">
                <a16:creationId xmlns:a16="http://schemas.microsoft.com/office/drawing/2014/main" id="{B8BA7442-8A78-4727-B8EB-EC15ED72D52F}"/>
              </a:ext>
            </a:extLst>
          </p:cNvPr>
          <p:cNvSpPr>
            <a:spLocks noGrp="1"/>
          </p:cNvSpPr>
          <p:nvPr>
            <p:ph type="sldNum" sz="quarter" idx="4"/>
          </p:nvPr>
        </p:nvSpPr>
        <p:spPr/>
        <p:txBody>
          <a:bodyPr/>
          <a:lstStyle/>
          <a:p>
            <a:fld id="{689318A1-174D-4DEE-8106-03A37B9BCF15}" type="slidenum">
              <a:rPr lang="en-US" sz="1000" smtClean="0"/>
              <a:pPr/>
              <a:t>3</a:t>
            </a:fld>
            <a:endParaRPr lang="en-US" sz="1000" dirty="0"/>
          </a:p>
        </p:txBody>
      </p:sp>
      <p:sp>
        <p:nvSpPr>
          <p:cNvPr id="5" name="Footer Placeholder 4">
            <a:extLst>
              <a:ext uri="{FF2B5EF4-FFF2-40B4-BE49-F238E27FC236}">
                <a16:creationId xmlns:a16="http://schemas.microsoft.com/office/drawing/2014/main" id="{DE45218A-B38F-43CD-94DD-F2C6F3B7B67E}"/>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pic>
        <p:nvPicPr>
          <p:cNvPr id="6" name="Content Placeholder 5">
            <a:extLst>
              <a:ext uri="{FF2B5EF4-FFF2-40B4-BE49-F238E27FC236}">
                <a16:creationId xmlns:a16="http://schemas.microsoft.com/office/drawing/2014/main" id="{E0B6CF42-A9FF-48CF-B1E8-C3C2FFE2EBE9}"/>
              </a:ext>
            </a:extLst>
          </p:cNvPr>
          <p:cNvPicPr>
            <a:picLocks noGrp="1" noChangeAspect="1"/>
          </p:cNvPicPr>
          <p:nvPr>
            <p:ph idx="1"/>
          </p:nvPr>
        </p:nvPicPr>
        <p:blipFill>
          <a:blip r:embed="rId4"/>
          <a:stretch>
            <a:fillRect/>
          </a:stretch>
        </p:blipFill>
        <p:spPr>
          <a:xfrm>
            <a:off x="598170" y="1361440"/>
            <a:ext cx="8201858" cy="4264621"/>
          </a:xfrm>
          <a:prstGeom prst="rect">
            <a:avLst/>
          </a:prstGeom>
        </p:spPr>
      </p:pic>
      <p:sp>
        <p:nvSpPr>
          <p:cNvPr id="7" name="Date Placeholder 3">
            <a:extLst>
              <a:ext uri="{FF2B5EF4-FFF2-40B4-BE49-F238E27FC236}">
                <a16:creationId xmlns:a16="http://schemas.microsoft.com/office/drawing/2014/main" id="{AC0AA371-8F4B-4F57-A31B-FE805D60FDD6}"/>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0" name="Ink 9">
                <a:extLst>
                  <a:ext uri="{FF2B5EF4-FFF2-40B4-BE49-F238E27FC236}">
                    <a16:creationId xmlns:a16="http://schemas.microsoft.com/office/drawing/2014/main" id="{FD92B922-1499-4188-8B55-12475160E8C9}"/>
                  </a:ext>
                </a:extLst>
              </p14:cNvPr>
              <p14:cNvContentPartPr/>
              <p14:nvPr>
                <p:extLst>
                  <p:ext uri="{42D2F446-02D8-4167-A562-619A0277C38B}">
                    <p15:isNarration xmlns:p15="http://schemas.microsoft.com/office/powerpoint/2012/main" val="1"/>
                  </p:ext>
                </p:extLst>
              </p14:nvPr>
            </p14:nvContentPartPr>
            <p14:xfrm>
              <a:off x="1769760" y="1204200"/>
              <a:ext cx="6378120" cy="2512440"/>
            </p14:xfrm>
          </p:contentPart>
        </mc:Choice>
        <mc:Fallback xmlns="">
          <p:pic>
            <p:nvPicPr>
              <p:cNvPr id="10" name="Ink 9">
                <a:extLst>
                  <a:ext uri="{FF2B5EF4-FFF2-40B4-BE49-F238E27FC236}">
                    <a16:creationId xmlns:a16="http://schemas.microsoft.com/office/drawing/2014/main" id="{FD92B922-1499-4188-8B55-12475160E8C9}"/>
                  </a:ext>
                </a:extLst>
              </p:cNvPr>
              <p:cNvPicPr>
                <a:picLocks noGrp="1" noRot="1" noChangeAspect="1" noMove="1" noResize="1" noEditPoints="1" noAdjustHandles="1" noChangeArrowheads="1" noChangeShapeType="1"/>
              </p:cNvPicPr>
              <p:nvPr/>
            </p:nvPicPr>
            <p:blipFill>
              <a:blip r:embed="rId6"/>
              <a:stretch>
                <a:fillRect/>
              </a:stretch>
            </p:blipFill>
            <p:spPr>
              <a:xfrm>
                <a:off x="1753920" y="1140840"/>
                <a:ext cx="6409440" cy="2639160"/>
              </a:xfrm>
              <a:prstGeom prst="rect">
                <a:avLst/>
              </a:prstGeom>
            </p:spPr>
          </p:pic>
        </mc:Fallback>
      </mc:AlternateContent>
      <p:pic>
        <p:nvPicPr>
          <p:cNvPr id="11" name="Audio 10">
            <a:hlinkClick r:id="" action="ppaction://media"/>
            <a:extLst>
              <a:ext uri="{FF2B5EF4-FFF2-40B4-BE49-F238E27FC236}">
                <a16:creationId xmlns:a16="http://schemas.microsoft.com/office/drawing/2014/main" id="{AAF38549-CAFE-4A7D-92A1-9179E863F6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66064696"/>
      </p:ext>
    </p:extLst>
  </p:cSld>
  <p:clrMapOvr>
    <a:masterClrMapping/>
  </p:clrMapOvr>
  <mc:AlternateContent xmlns:mc="http://schemas.openxmlformats.org/markup-compatibility/2006" xmlns:p14="http://schemas.microsoft.com/office/powerpoint/2010/main">
    <mc:Choice Requires="p14">
      <p:transition spd="med" p14:dur="700" advTm="278472">
        <p:fade/>
      </p:transition>
    </mc:Choice>
    <mc:Fallback xmlns="">
      <p:transition spd="med" advTm="2784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E98FF6-D120-4557-8BCF-3B304CE1BE60}"/>
              </a:ext>
            </a:extLst>
          </p:cNvPr>
          <p:cNvSpPr>
            <a:spLocks noGrp="1"/>
          </p:cNvSpPr>
          <p:nvPr>
            <p:ph type="ctrTitle"/>
          </p:nvPr>
        </p:nvSpPr>
        <p:spPr/>
        <p:txBody>
          <a:bodyPr/>
          <a:lstStyle/>
          <a:p>
            <a:r>
              <a:rPr lang="en-US" dirty="0"/>
              <a:t>Performance Results</a:t>
            </a:r>
          </a:p>
        </p:txBody>
      </p:sp>
      <p:sp>
        <p:nvSpPr>
          <p:cNvPr id="4" name="Slide Number Placeholder 3">
            <a:extLst>
              <a:ext uri="{FF2B5EF4-FFF2-40B4-BE49-F238E27FC236}">
                <a16:creationId xmlns:a16="http://schemas.microsoft.com/office/drawing/2014/main" id="{4846CD8B-7443-4062-B93D-CB139EDB6A40}"/>
              </a:ext>
            </a:extLst>
          </p:cNvPr>
          <p:cNvSpPr>
            <a:spLocks noGrp="1"/>
          </p:cNvSpPr>
          <p:nvPr>
            <p:ph type="sldNum" sz="quarter" idx="4"/>
          </p:nvPr>
        </p:nvSpPr>
        <p:spPr/>
        <p:txBody>
          <a:bodyPr/>
          <a:lstStyle/>
          <a:p>
            <a:fld id="{689318A1-174D-4DEE-8106-03A37B9BCF15}" type="slidenum">
              <a:rPr lang="en-US" sz="1000" smtClean="0"/>
              <a:pPr/>
              <a:t>30</a:t>
            </a:fld>
            <a:endParaRPr lang="en-US" sz="1000" dirty="0"/>
          </a:p>
        </p:txBody>
      </p:sp>
      <p:sp>
        <p:nvSpPr>
          <p:cNvPr id="5" name="Footer Placeholder 4">
            <a:extLst>
              <a:ext uri="{FF2B5EF4-FFF2-40B4-BE49-F238E27FC236}">
                <a16:creationId xmlns:a16="http://schemas.microsoft.com/office/drawing/2014/main" id="{1522032D-7303-4F86-B3D5-2912A1FB45AF}"/>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pic>
        <p:nvPicPr>
          <p:cNvPr id="6" name="Picture 5">
            <a:extLst>
              <a:ext uri="{FF2B5EF4-FFF2-40B4-BE49-F238E27FC236}">
                <a16:creationId xmlns:a16="http://schemas.microsoft.com/office/drawing/2014/main" id="{D601E648-CC0F-446A-94D7-ED4424E8C21D}"/>
              </a:ext>
            </a:extLst>
          </p:cNvPr>
          <p:cNvPicPr>
            <a:picLocks noChangeAspect="1"/>
          </p:cNvPicPr>
          <p:nvPr/>
        </p:nvPicPr>
        <p:blipFill>
          <a:blip r:embed="rId4"/>
          <a:stretch>
            <a:fillRect/>
          </a:stretch>
        </p:blipFill>
        <p:spPr>
          <a:xfrm>
            <a:off x="574040" y="1706351"/>
            <a:ext cx="8194040" cy="1333500"/>
          </a:xfrm>
          <a:prstGeom prst="rect">
            <a:avLst/>
          </a:prstGeom>
        </p:spPr>
      </p:pic>
      <p:sp>
        <p:nvSpPr>
          <p:cNvPr id="7" name="Rectangle 6">
            <a:extLst>
              <a:ext uri="{FF2B5EF4-FFF2-40B4-BE49-F238E27FC236}">
                <a16:creationId xmlns:a16="http://schemas.microsoft.com/office/drawing/2014/main" id="{67AF75D6-7A65-4843-90E6-8904AAFDE89C}"/>
              </a:ext>
            </a:extLst>
          </p:cNvPr>
          <p:cNvSpPr/>
          <p:nvPr/>
        </p:nvSpPr>
        <p:spPr>
          <a:xfrm>
            <a:off x="2066899" y="1367797"/>
            <a:ext cx="5130800" cy="338554"/>
          </a:xfrm>
          <a:prstGeom prst="rect">
            <a:avLst/>
          </a:prstGeom>
        </p:spPr>
        <p:txBody>
          <a:bodyPr wrap="square">
            <a:spAutoFit/>
          </a:bodyPr>
          <a:lstStyle/>
          <a:p>
            <a:r>
              <a:rPr lang="en-US" sz="1600" i="1" dirty="0">
                <a:latin typeface="Arial" panose="020B0604020202020204" pitchFamily="34" charset="0"/>
                <a:cs typeface="Arial" panose="020B0604020202020204" pitchFamily="34" charset="0"/>
              </a:rPr>
              <a:t>Multiple Users Sending Requests to One Device</a:t>
            </a:r>
          </a:p>
        </p:txBody>
      </p:sp>
      <p:sp>
        <p:nvSpPr>
          <p:cNvPr id="8" name="Rectangle 7">
            <a:extLst>
              <a:ext uri="{FF2B5EF4-FFF2-40B4-BE49-F238E27FC236}">
                <a16:creationId xmlns:a16="http://schemas.microsoft.com/office/drawing/2014/main" id="{0E536E49-10B1-4E5A-9957-012D3DD6D80C}"/>
              </a:ext>
            </a:extLst>
          </p:cNvPr>
          <p:cNvSpPr/>
          <p:nvPr/>
        </p:nvSpPr>
        <p:spPr>
          <a:xfrm>
            <a:off x="403860" y="3669030"/>
            <a:ext cx="8534400" cy="1938992"/>
          </a:xfrm>
          <a:prstGeom prst="rect">
            <a:avLst/>
          </a:prstGeom>
        </p:spPr>
        <p:txBody>
          <a:bodyPr wrap="square">
            <a:spAutoFit/>
          </a:bodyPr>
          <a:lstStyle/>
          <a:p>
            <a:pPr marL="285750" indent="-285750">
              <a:buFont typeface="Arial" panose="020B0604020202020204" pitchFamily="34" charset="0"/>
              <a:buChar char="•"/>
            </a:pPr>
            <a:r>
              <a:rPr lang="en-US" sz="2000" dirty="0">
                <a:latin typeface="Arial "/>
              </a:rPr>
              <a:t>This table, shows the average lambda function execution time when we send multiple requests from multiple users to one device at the same time. The first, second, and third rows show the average time when the parent (1 user), the parent the kid and the babysitter (3 users), or the parent the kid the babysitter the guest and the neighbor (5 users) respectively all request to unlock the door at the same time.</a:t>
            </a:r>
          </a:p>
        </p:txBody>
      </p:sp>
      <p:sp>
        <p:nvSpPr>
          <p:cNvPr id="9" name="Date Placeholder 3">
            <a:extLst>
              <a:ext uri="{FF2B5EF4-FFF2-40B4-BE49-F238E27FC236}">
                <a16:creationId xmlns:a16="http://schemas.microsoft.com/office/drawing/2014/main" id="{C24DC43A-58CB-4864-92A5-ACCE43F892C2}"/>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29E5279F-5E0F-4BF6-998D-6452B9B13707}"/>
                  </a:ext>
                </a:extLst>
              </p14:cNvPr>
              <p14:cNvContentPartPr/>
              <p14:nvPr>
                <p:extLst>
                  <p:ext uri="{42D2F446-02D8-4167-A562-619A0277C38B}">
                    <p15:isNarration xmlns:p15="http://schemas.microsoft.com/office/powerpoint/2012/main" val="1"/>
                  </p:ext>
                </p:extLst>
              </p14:nvPr>
            </p14:nvContentPartPr>
            <p14:xfrm>
              <a:off x="1921320" y="2256840"/>
              <a:ext cx="358920" cy="566640"/>
            </p14:xfrm>
          </p:contentPart>
        </mc:Choice>
        <mc:Fallback xmlns="">
          <p:pic>
            <p:nvPicPr>
              <p:cNvPr id="2" name="Ink 1">
                <a:extLst>
                  <a:ext uri="{FF2B5EF4-FFF2-40B4-BE49-F238E27FC236}">
                    <a16:creationId xmlns:a16="http://schemas.microsoft.com/office/drawing/2014/main" id="{29E5279F-5E0F-4BF6-998D-6452B9B13707}"/>
                  </a:ext>
                </a:extLst>
              </p:cNvPr>
              <p:cNvPicPr>
                <a:picLocks noGrp="1" noRot="1" noChangeAspect="1" noMove="1" noResize="1" noEditPoints="1" noAdjustHandles="1" noChangeArrowheads="1" noChangeShapeType="1"/>
              </p:cNvPicPr>
              <p:nvPr/>
            </p:nvPicPr>
            <p:blipFill>
              <a:blip r:embed="rId6"/>
              <a:stretch>
                <a:fillRect/>
              </a:stretch>
            </p:blipFill>
            <p:spPr>
              <a:xfrm>
                <a:off x="1905480" y="2193480"/>
                <a:ext cx="390240" cy="693360"/>
              </a:xfrm>
              <a:prstGeom prst="rect">
                <a:avLst/>
              </a:prstGeom>
            </p:spPr>
          </p:pic>
        </mc:Fallback>
      </mc:AlternateContent>
      <p:pic>
        <p:nvPicPr>
          <p:cNvPr id="10" name="Audio 9">
            <a:hlinkClick r:id="" action="ppaction://media"/>
            <a:extLst>
              <a:ext uri="{FF2B5EF4-FFF2-40B4-BE49-F238E27FC236}">
                <a16:creationId xmlns:a16="http://schemas.microsoft.com/office/drawing/2014/main" id="{3ED6AD1B-5956-4FE6-9C36-9E720E5C75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22279852"/>
      </p:ext>
    </p:extLst>
  </p:cSld>
  <p:clrMapOvr>
    <a:masterClrMapping/>
  </p:clrMapOvr>
  <mc:AlternateContent xmlns:mc="http://schemas.openxmlformats.org/markup-compatibility/2006" xmlns:p14="http://schemas.microsoft.com/office/powerpoint/2010/main">
    <mc:Choice Requires="p14">
      <p:transition spd="med" p14:dur="700" advTm="33904">
        <p:fade/>
      </p:transition>
    </mc:Choice>
    <mc:Fallback xmlns="">
      <p:transition spd="med" advTm="339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5DAE82-6AEE-4156-95ED-554B1EF370F9}"/>
              </a:ext>
            </a:extLst>
          </p:cNvPr>
          <p:cNvSpPr>
            <a:spLocks noGrp="1"/>
          </p:cNvSpPr>
          <p:nvPr>
            <p:ph idx="1"/>
          </p:nvPr>
        </p:nvSpPr>
        <p:spPr/>
        <p:txBody>
          <a:bodyPr>
            <a:normAutofit/>
          </a:bodyPr>
          <a:lstStyle/>
          <a:p>
            <a:r>
              <a:rPr lang="en-US" sz="2000" dirty="0">
                <a:latin typeface="Arial "/>
              </a:rPr>
              <a:t>The system responded correctly where all the requests were denied except for when the parent Bob requests to unlock the door lock. </a:t>
            </a:r>
          </a:p>
          <a:p>
            <a:endParaRPr lang="en-US" sz="2000" dirty="0">
              <a:latin typeface="Arial "/>
            </a:endParaRPr>
          </a:p>
          <a:p>
            <a:r>
              <a:rPr lang="en-US" sz="2000" dirty="0">
                <a:latin typeface="Arial "/>
              </a:rPr>
              <a:t>Here, we can see that the average lambda processing time decrease when we have more denies. </a:t>
            </a:r>
          </a:p>
          <a:p>
            <a:endParaRPr lang="en-US" sz="2000" dirty="0">
              <a:latin typeface="Arial "/>
            </a:endParaRPr>
          </a:p>
          <a:p>
            <a:r>
              <a:rPr lang="en-US" sz="2000" dirty="0">
                <a:latin typeface="Arial "/>
              </a:rPr>
              <a:t>This result is expected since In order to approve a request the lambda function need to verify each condition in the authorization predicate. On the other hand, if only one of the authorization predicate conditions is violated the lambda function will deny the request without the need to check the rest of the authorization predicate. </a:t>
            </a:r>
          </a:p>
          <a:p>
            <a:endParaRPr lang="en-US" sz="2000" dirty="0">
              <a:latin typeface="Arial "/>
            </a:endParaRPr>
          </a:p>
          <a:p>
            <a:r>
              <a:rPr lang="en-US" sz="2000" dirty="0">
                <a:latin typeface="Arial "/>
              </a:rPr>
              <a:t>To conclude, our system takes more time when approving a request than when denying it.</a:t>
            </a:r>
          </a:p>
        </p:txBody>
      </p:sp>
      <p:sp>
        <p:nvSpPr>
          <p:cNvPr id="3" name="Title 2">
            <a:extLst>
              <a:ext uri="{FF2B5EF4-FFF2-40B4-BE49-F238E27FC236}">
                <a16:creationId xmlns:a16="http://schemas.microsoft.com/office/drawing/2014/main" id="{B2CE2ABC-CF07-44F8-A6ED-4A9A8C5DEDF1}"/>
              </a:ext>
            </a:extLst>
          </p:cNvPr>
          <p:cNvSpPr>
            <a:spLocks noGrp="1"/>
          </p:cNvSpPr>
          <p:nvPr>
            <p:ph type="ctrTitle"/>
          </p:nvPr>
        </p:nvSpPr>
        <p:spPr/>
        <p:txBody>
          <a:bodyPr/>
          <a:lstStyle/>
          <a:p>
            <a:r>
              <a:rPr lang="en-US" dirty="0"/>
              <a:t>Performance Results</a:t>
            </a:r>
          </a:p>
        </p:txBody>
      </p:sp>
      <p:sp>
        <p:nvSpPr>
          <p:cNvPr id="4" name="Slide Number Placeholder 3">
            <a:extLst>
              <a:ext uri="{FF2B5EF4-FFF2-40B4-BE49-F238E27FC236}">
                <a16:creationId xmlns:a16="http://schemas.microsoft.com/office/drawing/2014/main" id="{15F27CD7-C788-4E79-A3B1-3E4C2F795266}"/>
              </a:ext>
            </a:extLst>
          </p:cNvPr>
          <p:cNvSpPr>
            <a:spLocks noGrp="1"/>
          </p:cNvSpPr>
          <p:nvPr>
            <p:ph type="sldNum" sz="quarter" idx="4"/>
          </p:nvPr>
        </p:nvSpPr>
        <p:spPr/>
        <p:txBody>
          <a:bodyPr/>
          <a:lstStyle/>
          <a:p>
            <a:fld id="{689318A1-174D-4DEE-8106-03A37B9BCF15}" type="slidenum">
              <a:rPr lang="en-US" sz="1000" smtClean="0"/>
              <a:pPr/>
              <a:t>31</a:t>
            </a:fld>
            <a:endParaRPr lang="en-US" sz="1000" dirty="0"/>
          </a:p>
        </p:txBody>
      </p:sp>
      <p:sp>
        <p:nvSpPr>
          <p:cNvPr id="5" name="Footer Placeholder 4">
            <a:extLst>
              <a:ext uri="{FF2B5EF4-FFF2-40B4-BE49-F238E27FC236}">
                <a16:creationId xmlns:a16="http://schemas.microsoft.com/office/drawing/2014/main" id="{AB775FF9-F50F-466C-9C44-0FA4FA88B654}"/>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9C58649F-C01B-4C4C-9C3B-C229921C1B05}"/>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8" name="Audio 7">
            <a:hlinkClick r:id="" action="ppaction://media"/>
            <a:extLst>
              <a:ext uri="{FF2B5EF4-FFF2-40B4-BE49-F238E27FC236}">
                <a16:creationId xmlns:a16="http://schemas.microsoft.com/office/drawing/2014/main" id="{4F0B6C81-DBAF-4220-89DB-F2574A40D8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87903820"/>
      </p:ext>
    </p:extLst>
  </p:cSld>
  <p:clrMapOvr>
    <a:masterClrMapping/>
  </p:clrMapOvr>
  <mc:AlternateContent xmlns:mc="http://schemas.openxmlformats.org/markup-compatibility/2006" xmlns:p14="http://schemas.microsoft.com/office/powerpoint/2010/main">
    <mc:Choice Requires="p14">
      <p:transition spd="med" p14:dur="700" advTm="22929">
        <p:fade/>
      </p:transition>
    </mc:Choice>
    <mc:Fallback xmlns="">
      <p:transition spd="med" advTm="229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FAE8A5-BC24-4189-A9EE-00812F4FED42}"/>
              </a:ext>
            </a:extLst>
          </p:cNvPr>
          <p:cNvSpPr>
            <a:spLocks noGrp="1"/>
          </p:cNvSpPr>
          <p:nvPr>
            <p:ph idx="1"/>
          </p:nvPr>
        </p:nvSpPr>
        <p:spPr/>
        <p:txBody>
          <a:bodyPr>
            <a:normAutofit/>
          </a:bodyPr>
          <a:lstStyle/>
          <a:p>
            <a:r>
              <a:rPr lang="en-US" sz="2000" dirty="0">
                <a:latin typeface="Arial" panose="020B0604020202020204" pitchFamily="34" charset="0"/>
                <a:cs typeface="Arial" panose="020B0604020202020204" pitchFamily="34" charset="0"/>
              </a:rPr>
              <a:t>We propose the EGRBAC access control model for smart home IoT.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Our model’s main goal is to ensure that legitimate users are only permitted to use the devices which they are allowed to access under the appropriate conditions.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It is a dynamic, fine-grained model that grants access based on the specific permission required rather than at device granularity.</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In the future we are planning, to develop a family (or series) of models ranging from relatively simple and complete to incorporating increasingly sophisticated and comprehensive features.</a:t>
            </a:r>
          </a:p>
        </p:txBody>
      </p:sp>
      <p:sp>
        <p:nvSpPr>
          <p:cNvPr id="3" name="Title 2">
            <a:extLst>
              <a:ext uri="{FF2B5EF4-FFF2-40B4-BE49-F238E27FC236}">
                <a16:creationId xmlns:a16="http://schemas.microsoft.com/office/drawing/2014/main" id="{50EE9AA9-AEF6-4BBC-881A-A92E7B288B03}"/>
              </a:ext>
            </a:extLst>
          </p:cNvPr>
          <p:cNvSpPr>
            <a:spLocks noGrp="1"/>
          </p:cNvSpPr>
          <p:nvPr>
            <p:ph type="ctrTitle"/>
          </p:nvPr>
        </p:nvSpPr>
        <p:spPr/>
        <p:txBody>
          <a:bodyPr/>
          <a:lstStyle/>
          <a:p>
            <a:r>
              <a:rPr lang="en-US" dirty="0"/>
              <a:t>Conclusion</a:t>
            </a:r>
          </a:p>
        </p:txBody>
      </p:sp>
      <p:sp>
        <p:nvSpPr>
          <p:cNvPr id="4" name="Slide Number Placeholder 3">
            <a:extLst>
              <a:ext uri="{FF2B5EF4-FFF2-40B4-BE49-F238E27FC236}">
                <a16:creationId xmlns:a16="http://schemas.microsoft.com/office/drawing/2014/main" id="{24837E62-B280-4B9F-B41F-565FA4A8B415}"/>
              </a:ext>
            </a:extLst>
          </p:cNvPr>
          <p:cNvSpPr>
            <a:spLocks noGrp="1"/>
          </p:cNvSpPr>
          <p:nvPr>
            <p:ph type="sldNum" sz="quarter" idx="4"/>
          </p:nvPr>
        </p:nvSpPr>
        <p:spPr/>
        <p:txBody>
          <a:bodyPr/>
          <a:lstStyle/>
          <a:p>
            <a:fld id="{689318A1-174D-4DEE-8106-03A37B9BCF15}" type="slidenum">
              <a:rPr lang="en-US" sz="1000" smtClean="0"/>
              <a:pPr/>
              <a:t>32</a:t>
            </a:fld>
            <a:endParaRPr lang="en-US" sz="1000" dirty="0"/>
          </a:p>
        </p:txBody>
      </p:sp>
      <p:sp>
        <p:nvSpPr>
          <p:cNvPr id="5" name="Footer Placeholder 4">
            <a:extLst>
              <a:ext uri="{FF2B5EF4-FFF2-40B4-BE49-F238E27FC236}">
                <a16:creationId xmlns:a16="http://schemas.microsoft.com/office/drawing/2014/main" id="{5E973A81-F72C-433D-AAB6-708388B30208}"/>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11C86F3F-7432-4E4E-A8E8-1BBA254DD81F}"/>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7" name="Ink 6">
                <a:extLst>
                  <a:ext uri="{FF2B5EF4-FFF2-40B4-BE49-F238E27FC236}">
                    <a16:creationId xmlns:a16="http://schemas.microsoft.com/office/drawing/2014/main" id="{691BBD8F-72DC-4759-9334-F9258D7B1AA5}"/>
                  </a:ext>
                </a:extLst>
              </p14:cNvPr>
              <p14:cNvContentPartPr/>
              <p14:nvPr>
                <p:extLst>
                  <p:ext uri="{42D2F446-02D8-4167-A562-619A0277C38B}">
                    <p15:isNarration xmlns:p15="http://schemas.microsoft.com/office/powerpoint/2012/main" val="1"/>
                  </p:ext>
                </p:extLst>
              </p14:nvPr>
            </p14:nvContentPartPr>
            <p14:xfrm>
              <a:off x="8091720" y="4513680"/>
              <a:ext cx="111960" cy="813600"/>
            </p14:xfrm>
          </p:contentPart>
        </mc:Choice>
        <mc:Fallback xmlns="">
          <p:pic>
            <p:nvPicPr>
              <p:cNvPr id="7" name="Ink 6">
                <a:extLst>
                  <a:ext uri="{FF2B5EF4-FFF2-40B4-BE49-F238E27FC236}">
                    <a16:creationId xmlns:a16="http://schemas.microsoft.com/office/drawing/2014/main" id="{691BBD8F-72DC-4759-9334-F9258D7B1AA5}"/>
                  </a:ext>
                </a:extLst>
              </p:cNvPr>
              <p:cNvPicPr>
                <a:picLocks noGrp="1" noRot="1" noChangeAspect="1" noMove="1" noResize="1" noEditPoints="1" noAdjustHandles="1" noChangeArrowheads="1" noChangeShapeType="1"/>
              </p:cNvPicPr>
              <p:nvPr/>
            </p:nvPicPr>
            <p:blipFill>
              <a:blip r:embed="rId5"/>
              <a:stretch>
                <a:fillRect/>
              </a:stretch>
            </p:blipFill>
            <p:spPr>
              <a:xfrm>
                <a:off x="8075880" y="4450320"/>
                <a:ext cx="143280" cy="940320"/>
              </a:xfrm>
              <a:prstGeom prst="rect">
                <a:avLst/>
              </a:prstGeom>
            </p:spPr>
          </p:pic>
        </mc:Fallback>
      </mc:AlternateContent>
      <p:pic>
        <p:nvPicPr>
          <p:cNvPr id="8" name="Audio 7">
            <a:hlinkClick r:id="" action="ppaction://media"/>
            <a:extLst>
              <a:ext uri="{FF2B5EF4-FFF2-40B4-BE49-F238E27FC236}">
                <a16:creationId xmlns:a16="http://schemas.microsoft.com/office/drawing/2014/main" id="{1031DCFF-5DBF-4CB5-9522-A7061A2FDA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254707"/>
      </p:ext>
    </p:extLst>
  </p:cSld>
  <p:clrMapOvr>
    <a:masterClrMapping/>
  </p:clrMapOvr>
  <mc:AlternateContent xmlns:mc="http://schemas.openxmlformats.org/markup-compatibility/2006" xmlns:p14="http://schemas.microsoft.com/office/powerpoint/2010/main">
    <mc:Choice Requires="p14">
      <p:transition spd="med" p14:dur="700" advTm="74473">
        <p:fade/>
      </p:transition>
    </mc:Choice>
    <mc:Fallback xmlns="">
      <p:transition spd="med" advTm="744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34F3FC-FF2F-4AAC-9E0D-0C1700D3E043}"/>
              </a:ext>
            </a:extLst>
          </p:cNvPr>
          <p:cNvSpPr>
            <a:spLocks noGrp="1"/>
          </p:cNvSpPr>
          <p:nvPr>
            <p:ph type="ctrTitle"/>
          </p:nvPr>
        </p:nvSpPr>
        <p:spPr/>
        <p:txBody>
          <a:bodyPr/>
          <a:lstStyle/>
          <a:p>
            <a:r>
              <a:rPr lang="en-US" sz="2400" dirty="0"/>
              <a:t>EGRBAC Model Formalization</a:t>
            </a:r>
          </a:p>
        </p:txBody>
      </p:sp>
      <p:sp>
        <p:nvSpPr>
          <p:cNvPr id="4" name="Slide Number Placeholder 3">
            <a:extLst>
              <a:ext uri="{FF2B5EF4-FFF2-40B4-BE49-F238E27FC236}">
                <a16:creationId xmlns:a16="http://schemas.microsoft.com/office/drawing/2014/main" id="{81A14F1E-7C8E-4A91-8641-7A8C61E58AD2}"/>
              </a:ext>
            </a:extLst>
          </p:cNvPr>
          <p:cNvSpPr>
            <a:spLocks noGrp="1"/>
          </p:cNvSpPr>
          <p:nvPr>
            <p:ph type="sldNum" sz="quarter" idx="4"/>
          </p:nvPr>
        </p:nvSpPr>
        <p:spPr/>
        <p:txBody>
          <a:bodyPr/>
          <a:lstStyle/>
          <a:p>
            <a:fld id="{689318A1-174D-4DEE-8106-03A37B9BCF15}" type="slidenum">
              <a:rPr lang="en-US" sz="1000" smtClean="0"/>
              <a:pPr/>
              <a:t>4</a:t>
            </a:fld>
            <a:endParaRPr lang="en-US" sz="1000" dirty="0"/>
          </a:p>
        </p:txBody>
      </p:sp>
      <p:sp>
        <p:nvSpPr>
          <p:cNvPr id="5" name="Footer Placeholder 4">
            <a:extLst>
              <a:ext uri="{FF2B5EF4-FFF2-40B4-BE49-F238E27FC236}">
                <a16:creationId xmlns:a16="http://schemas.microsoft.com/office/drawing/2014/main" id="{CC23EF52-3D4F-4BF4-82AF-6B6A3C4720E3}"/>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7" name="Date Placeholder 3">
            <a:extLst>
              <a:ext uri="{FF2B5EF4-FFF2-40B4-BE49-F238E27FC236}">
                <a16:creationId xmlns:a16="http://schemas.microsoft.com/office/drawing/2014/main" id="{8D3B82A6-3670-4951-A8C0-57F2BB6EA92D}"/>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2" name="Picture 1">
            <a:extLst>
              <a:ext uri="{FF2B5EF4-FFF2-40B4-BE49-F238E27FC236}">
                <a16:creationId xmlns:a16="http://schemas.microsoft.com/office/drawing/2014/main" id="{032724CA-F76E-4BFA-A089-6FE3443E034C}"/>
              </a:ext>
            </a:extLst>
          </p:cNvPr>
          <p:cNvPicPr>
            <a:picLocks noChangeAspect="1"/>
          </p:cNvPicPr>
          <p:nvPr/>
        </p:nvPicPr>
        <p:blipFill>
          <a:blip r:embed="rId4"/>
          <a:stretch>
            <a:fillRect/>
          </a:stretch>
        </p:blipFill>
        <p:spPr>
          <a:xfrm>
            <a:off x="396438" y="1283046"/>
            <a:ext cx="3992021" cy="4543405"/>
          </a:xfrm>
          <a:prstGeom prst="rect">
            <a:avLst/>
          </a:prstGeom>
        </p:spPr>
      </p:pic>
      <p:pic>
        <p:nvPicPr>
          <p:cNvPr id="8" name="Picture 7">
            <a:extLst>
              <a:ext uri="{FF2B5EF4-FFF2-40B4-BE49-F238E27FC236}">
                <a16:creationId xmlns:a16="http://schemas.microsoft.com/office/drawing/2014/main" id="{1340EAAF-FCDA-4988-BEBD-925FFCC74C73}"/>
              </a:ext>
            </a:extLst>
          </p:cNvPr>
          <p:cNvPicPr>
            <a:picLocks noChangeAspect="1"/>
          </p:cNvPicPr>
          <p:nvPr/>
        </p:nvPicPr>
        <p:blipFill>
          <a:blip r:embed="rId5"/>
          <a:stretch>
            <a:fillRect/>
          </a:stretch>
        </p:blipFill>
        <p:spPr>
          <a:xfrm>
            <a:off x="4755539" y="1283046"/>
            <a:ext cx="4064202" cy="4594514"/>
          </a:xfrm>
          <a:prstGeom prst="rect">
            <a:avLst/>
          </a:prstGeom>
        </p:spPr>
      </p:pic>
      <p:cxnSp>
        <p:nvCxnSpPr>
          <p:cNvPr id="10" name="Straight Connector 9">
            <a:extLst>
              <a:ext uri="{FF2B5EF4-FFF2-40B4-BE49-F238E27FC236}">
                <a16:creationId xmlns:a16="http://schemas.microsoft.com/office/drawing/2014/main" id="{BCF7D9FC-47AC-496E-92E7-B73C163E7EE2}"/>
              </a:ext>
            </a:extLst>
          </p:cNvPr>
          <p:cNvCxnSpPr>
            <a:cxnSpLocks/>
          </p:cNvCxnSpPr>
          <p:nvPr/>
        </p:nvCxnSpPr>
        <p:spPr>
          <a:xfrm>
            <a:off x="4571999" y="1345324"/>
            <a:ext cx="0" cy="4598276"/>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2" name="Ink 11">
                <a:extLst>
                  <a:ext uri="{FF2B5EF4-FFF2-40B4-BE49-F238E27FC236}">
                    <a16:creationId xmlns:a16="http://schemas.microsoft.com/office/drawing/2014/main" id="{91F98D63-44F8-4C63-89D1-BB9978250E6A}"/>
                  </a:ext>
                </a:extLst>
              </p14:cNvPr>
              <p14:cNvContentPartPr/>
              <p14:nvPr>
                <p:extLst>
                  <p:ext uri="{42D2F446-02D8-4167-A562-619A0277C38B}">
                    <p15:isNarration xmlns:p15="http://schemas.microsoft.com/office/powerpoint/2012/main" val="1"/>
                  </p:ext>
                </p:extLst>
              </p14:nvPr>
            </p14:nvContentPartPr>
            <p14:xfrm>
              <a:off x="279000" y="1674720"/>
              <a:ext cx="5883840" cy="4147200"/>
            </p14:xfrm>
          </p:contentPart>
        </mc:Choice>
        <mc:Fallback xmlns="">
          <p:pic>
            <p:nvPicPr>
              <p:cNvPr id="12" name="Ink 11">
                <a:extLst>
                  <a:ext uri="{FF2B5EF4-FFF2-40B4-BE49-F238E27FC236}">
                    <a16:creationId xmlns:a16="http://schemas.microsoft.com/office/drawing/2014/main" id="{91F98D63-44F8-4C63-89D1-BB9978250E6A}"/>
                  </a:ext>
                </a:extLst>
              </p:cNvPr>
              <p:cNvPicPr>
                <a:picLocks noGrp="1" noRot="1" noChangeAspect="1" noMove="1" noResize="1" noEditPoints="1" noAdjustHandles="1" noChangeArrowheads="1" noChangeShapeType="1"/>
              </p:cNvPicPr>
              <p:nvPr/>
            </p:nvPicPr>
            <p:blipFill>
              <a:blip r:embed="rId7"/>
              <a:stretch>
                <a:fillRect/>
              </a:stretch>
            </p:blipFill>
            <p:spPr>
              <a:xfrm>
                <a:off x="263160" y="1611360"/>
                <a:ext cx="5915160" cy="4273920"/>
              </a:xfrm>
              <a:prstGeom prst="rect">
                <a:avLst/>
              </a:prstGeom>
            </p:spPr>
          </p:pic>
        </mc:Fallback>
      </mc:AlternateContent>
      <p:pic>
        <p:nvPicPr>
          <p:cNvPr id="13" name="Audio 12">
            <a:hlinkClick r:id="" action="ppaction://media"/>
            <a:extLst>
              <a:ext uri="{FF2B5EF4-FFF2-40B4-BE49-F238E27FC236}">
                <a16:creationId xmlns:a16="http://schemas.microsoft.com/office/drawing/2014/main" id="{FCF02985-6F98-4F9A-B6CF-2602E53490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97865501"/>
      </p:ext>
    </p:extLst>
  </p:cSld>
  <p:clrMapOvr>
    <a:masterClrMapping/>
  </p:clrMapOvr>
  <mc:AlternateContent xmlns:mc="http://schemas.openxmlformats.org/markup-compatibility/2006" xmlns:p14="http://schemas.microsoft.com/office/powerpoint/2010/main">
    <mc:Choice Requires="p14">
      <p:transition spd="med" p14:dur="700" advTm="107380">
        <p:fade/>
      </p:transition>
    </mc:Choice>
    <mc:Fallback xmlns="">
      <p:transition spd="med" advTm="1073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98E0C8-A198-48A1-BD92-20EAB6003564}"/>
              </a:ext>
            </a:extLst>
          </p:cNvPr>
          <p:cNvSpPr>
            <a:spLocks noGrp="1"/>
          </p:cNvSpPr>
          <p:nvPr>
            <p:ph idx="1"/>
          </p:nvPr>
        </p:nvSpPr>
        <p:spPr>
          <a:xfrm>
            <a:off x="441960" y="1219199"/>
            <a:ext cx="8412480" cy="4957763"/>
          </a:xfrm>
        </p:spPr>
        <p:txBody>
          <a:bodyPr>
            <a:normAutofit/>
          </a:bodyPr>
          <a:lstStyle/>
          <a:p>
            <a:r>
              <a:rPr lang="en-US" sz="2000" dirty="0">
                <a:latin typeface="Arial" panose="020B0604020202020204" pitchFamily="34" charset="0"/>
                <a:cs typeface="Arial" panose="020B0604020202020204" pitchFamily="34" charset="0"/>
              </a:rPr>
              <a:t>In EGRBAC, a Role (R) specifically </a:t>
            </a:r>
            <a:r>
              <a:rPr lang="en-US" sz="2000" dirty="0">
                <a:solidFill>
                  <a:schemeClr val="accent1"/>
                </a:solidFill>
                <a:latin typeface="Arial" panose="020B0604020202020204" pitchFamily="34" charset="0"/>
                <a:cs typeface="Arial" panose="020B0604020202020204" pitchFamily="34" charset="0"/>
              </a:rPr>
              <a:t>represents the relationship between the user and the family</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Unlike GRBAC, EGRBAC requires each user to have a </a:t>
            </a:r>
            <a:r>
              <a:rPr lang="en-US" sz="2000" dirty="0">
                <a:solidFill>
                  <a:schemeClr val="accent1"/>
                </a:solidFill>
                <a:latin typeface="Arial" panose="020B0604020202020204" pitchFamily="34" charset="0"/>
                <a:cs typeface="Arial" panose="020B0604020202020204" pitchFamily="34" charset="0"/>
              </a:rPr>
              <a:t>single role</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There are two newly introduced elements:</a:t>
            </a:r>
          </a:p>
          <a:p>
            <a:pPr marL="800100" lvl="1" indent="-457200">
              <a:buFont typeface="+mj-lt"/>
              <a:buAutoNum type="arabicPeriod"/>
            </a:pPr>
            <a:r>
              <a:rPr lang="en-US" dirty="0">
                <a:solidFill>
                  <a:schemeClr val="accent1"/>
                </a:solidFill>
                <a:latin typeface="Arial" panose="020B0604020202020204" pitchFamily="34" charset="0"/>
                <a:cs typeface="Arial" panose="020B0604020202020204" pitchFamily="34" charset="0"/>
              </a:rPr>
              <a:t>Permissions</a:t>
            </a:r>
            <a:r>
              <a:rPr lang="en-US" dirty="0">
                <a:latin typeface="Arial" panose="020B0604020202020204" pitchFamily="34" charset="0"/>
                <a:cs typeface="Arial" panose="020B0604020202020204" pitchFamily="34" charset="0"/>
              </a:rPr>
              <a:t>, an approval to perform an operation on one device, in other words it is a mapping between an operation and its owner device.</a:t>
            </a:r>
          </a:p>
          <a:p>
            <a:pPr marL="800100" lvl="1" indent="-457200">
              <a:buFont typeface="+mj-lt"/>
              <a:buAutoNum type="arabicPeriod"/>
            </a:pPr>
            <a:r>
              <a:rPr lang="en-US" dirty="0">
                <a:solidFill>
                  <a:schemeClr val="accent1"/>
                </a:solidFill>
                <a:latin typeface="Arial" panose="020B0604020202020204" pitchFamily="34" charset="0"/>
                <a:cs typeface="Arial" panose="020B0604020202020204" pitchFamily="34" charset="0"/>
              </a:rPr>
              <a:t>Constraints, </a:t>
            </a:r>
            <a:r>
              <a:rPr lang="en-US" dirty="0">
                <a:latin typeface="Arial" panose="020B0604020202020204" pitchFamily="34" charset="0"/>
                <a:cs typeface="Arial" panose="020B0604020202020204" pitchFamily="34" charset="0"/>
              </a:rPr>
              <a:t>which are conditions that need to be satisfied when assigning device roles to role pairs, will be discussed later.</a:t>
            </a:r>
          </a:p>
          <a:p>
            <a:pPr marL="342900" lvl="1" indent="0">
              <a:buNone/>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Unlike in GRBAC where a device role is a way of categorizing devices, in EGRBAC a Device Role is a mean of </a:t>
            </a:r>
            <a:r>
              <a:rPr lang="en-US" sz="2000" dirty="0">
                <a:solidFill>
                  <a:schemeClr val="accent1"/>
                </a:solidFill>
                <a:latin typeface="Arial" panose="020B0604020202020204" pitchFamily="34" charset="0"/>
                <a:cs typeface="Arial" panose="020B0604020202020204" pitchFamily="34" charset="0"/>
              </a:rPr>
              <a:t>categorizing permissions</a:t>
            </a:r>
            <a:r>
              <a:rPr lang="en-US" sz="2000" dirty="0">
                <a:latin typeface="Arial" panose="020B0604020202020204" pitchFamily="34" charset="0"/>
                <a:cs typeface="Arial" panose="020B0604020202020204" pitchFamily="34" charset="0"/>
              </a:rPr>
              <a:t> of different devices.</a:t>
            </a:r>
          </a:p>
          <a:p>
            <a:endParaRPr lang="en-US" sz="20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A2A9B7E4-18A1-4C1C-942B-B13977254879}"/>
              </a:ext>
            </a:extLst>
          </p:cNvPr>
          <p:cNvSpPr>
            <a:spLocks noGrp="1"/>
          </p:cNvSpPr>
          <p:nvPr>
            <p:ph type="ctrTitle"/>
          </p:nvPr>
        </p:nvSpPr>
        <p:spPr/>
        <p:txBody>
          <a:bodyPr/>
          <a:lstStyle/>
          <a:p>
            <a:r>
              <a:rPr lang="en-US" dirty="0"/>
              <a:t>EGRBAC Vs GRBAC</a:t>
            </a:r>
          </a:p>
        </p:txBody>
      </p:sp>
      <p:sp>
        <p:nvSpPr>
          <p:cNvPr id="4" name="Slide Number Placeholder 3">
            <a:extLst>
              <a:ext uri="{FF2B5EF4-FFF2-40B4-BE49-F238E27FC236}">
                <a16:creationId xmlns:a16="http://schemas.microsoft.com/office/drawing/2014/main" id="{02D8E063-63FC-46E6-BFE3-5D3227361F4C}"/>
              </a:ext>
            </a:extLst>
          </p:cNvPr>
          <p:cNvSpPr>
            <a:spLocks noGrp="1"/>
          </p:cNvSpPr>
          <p:nvPr>
            <p:ph type="sldNum" sz="quarter" idx="4"/>
          </p:nvPr>
        </p:nvSpPr>
        <p:spPr/>
        <p:txBody>
          <a:bodyPr/>
          <a:lstStyle/>
          <a:p>
            <a:fld id="{689318A1-174D-4DEE-8106-03A37B9BCF15}" type="slidenum">
              <a:rPr lang="en-US" sz="1000" smtClean="0"/>
              <a:pPr/>
              <a:t>5</a:t>
            </a:fld>
            <a:endParaRPr lang="en-US" sz="1000" dirty="0"/>
          </a:p>
        </p:txBody>
      </p:sp>
      <p:sp>
        <p:nvSpPr>
          <p:cNvPr id="5" name="Footer Placeholder 4">
            <a:extLst>
              <a:ext uri="{FF2B5EF4-FFF2-40B4-BE49-F238E27FC236}">
                <a16:creationId xmlns:a16="http://schemas.microsoft.com/office/drawing/2014/main" id="{D637F425-EE18-44F6-92F2-67DBF754B048}"/>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A96794D8-F69D-4B6B-8F2A-B391508288F6}"/>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7" name="Ink 6">
                <a:extLst>
                  <a:ext uri="{FF2B5EF4-FFF2-40B4-BE49-F238E27FC236}">
                    <a16:creationId xmlns:a16="http://schemas.microsoft.com/office/drawing/2014/main" id="{53E521F3-7279-4E0E-808A-B85DEFCEC98B}"/>
                  </a:ext>
                </a:extLst>
              </p14:cNvPr>
              <p14:cNvContentPartPr/>
              <p14:nvPr>
                <p:extLst>
                  <p:ext uri="{42D2F446-02D8-4167-A562-619A0277C38B}">
                    <p15:isNarration xmlns:p15="http://schemas.microsoft.com/office/powerpoint/2012/main" val="1"/>
                  </p:ext>
                </p:extLst>
              </p14:nvPr>
            </p14:nvContentPartPr>
            <p14:xfrm>
              <a:off x="637920" y="2543760"/>
              <a:ext cx="7565760" cy="2998800"/>
            </p14:xfrm>
          </p:contentPart>
        </mc:Choice>
        <mc:Fallback xmlns="">
          <p:pic>
            <p:nvPicPr>
              <p:cNvPr id="7" name="Ink 6">
                <a:extLst>
                  <a:ext uri="{FF2B5EF4-FFF2-40B4-BE49-F238E27FC236}">
                    <a16:creationId xmlns:a16="http://schemas.microsoft.com/office/drawing/2014/main" id="{53E521F3-7279-4E0E-808A-B85DEFCEC98B}"/>
                  </a:ext>
                </a:extLst>
              </p:cNvPr>
              <p:cNvPicPr>
                <a:picLocks noGrp="1" noRot="1" noChangeAspect="1" noMove="1" noResize="1" noEditPoints="1" noAdjustHandles="1" noChangeArrowheads="1" noChangeShapeType="1"/>
              </p:cNvPicPr>
              <p:nvPr/>
            </p:nvPicPr>
            <p:blipFill>
              <a:blip r:embed="rId5"/>
              <a:stretch>
                <a:fillRect/>
              </a:stretch>
            </p:blipFill>
            <p:spPr>
              <a:xfrm>
                <a:off x="622080" y="2480400"/>
                <a:ext cx="7597080" cy="3125520"/>
              </a:xfrm>
              <a:prstGeom prst="rect">
                <a:avLst/>
              </a:prstGeom>
            </p:spPr>
          </p:pic>
        </mc:Fallback>
      </mc:AlternateContent>
      <p:pic>
        <p:nvPicPr>
          <p:cNvPr id="8" name="Audio 7">
            <a:hlinkClick r:id="" action="ppaction://media"/>
            <a:extLst>
              <a:ext uri="{FF2B5EF4-FFF2-40B4-BE49-F238E27FC236}">
                <a16:creationId xmlns:a16="http://schemas.microsoft.com/office/drawing/2014/main" id="{2E585596-2AB3-42EE-9683-63304CF4A4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94192894"/>
      </p:ext>
    </p:extLst>
  </p:cSld>
  <p:clrMapOvr>
    <a:masterClrMapping/>
  </p:clrMapOvr>
  <mc:AlternateContent xmlns:mc="http://schemas.openxmlformats.org/markup-compatibility/2006" xmlns:p14="http://schemas.microsoft.com/office/powerpoint/2010/main">
    <mc:Choice Requires="p14">
      <p:transition spd="med" p14:dur="700" advTm="34195">
        <p:fade/>
      </p:transition>
    </mc:Choice>
    <mc:Fallback xmlns="">
      <p:transition spd="med" advTm="341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D04104-B8BA-4F65-AE17-A5C1C04ABA03}"/>
              </a:ext>
            </a:extLst>
          </p:cNvPr>
          <p:cNvSpPr>
            <a:spLocks noGrp="1"/>
          </p:cNvSpPr>
          <p:nvPr>
            <p:ph type="ctrTitle"/>
          </p:nvPr>
        </p:nvSpPr>
        <p:spPr>
          <a:xfrm>
            <a:off x="1864448" y="269801"/>
            <a:ext cx="4932822" cy="687248"/>
          </a:xfrm>
        </p:spPr>
        <p:txBody>
          <a:bodyPr/>
          <a:lstStyle/>
          <a:p>
            <a:r>
              <a:rPr lang="en-US" sz="2400" dirty="0"/>
              <a:t>Use Case 1.B Configuration in EGRBAC</a:t>
            </a:r>
          </a:p>
        </p:txBody>
      </p:sp>
      <p:sp>
        <p:nvSpPr>
          <p:cNvPr id="4" name="Slide Number Placeholder 3">
            <a:extLst>
              <a:ext uri="{FF2B5EF4-FFF2-40B4-BE49-F238E27FC236}">
                <a16:creationId xmlns:a16="http://schemas.microsoft.com/office/drawing/2014/main" id="{680F097A-0DDC-4A5F-95B8-CF6C3BDC4F0A}"/>
              </a:ext>
            </a:extLst>
          </p:cNvPr>
          <p:cNvSpPr>
            <a:spLocks noGrp="1"/>
          </p:cNvSpPr>
          <p:nvPr>
            <p:ph type="sldNum" sz="quarter" idx="4"/>
          </p:nvPr>
        </p:nvSpPr>
        <p:spPr/>
        <p:txBody>
          <a:bodyPr/>
          <a:lstStyle/>
          <a:p>
            <a:fld id="{689318A1-174D-4DEE-8106-03A37B9BCF15}" type="slidenum">
              <a:rPr lang="en-US" sz="1000" smtClean="0"/>
              <a:pPr/>
              <a:t>6</a:t>
            </a:fld>
            <a:endParaRPr lang="en-US" sz="1000" dirty="0"/>
          </a:p>
        </p:txBody>
      </p:sp>
      <p:sp>
        <p:nvSpPr>
          <p:cNvPr id="5" name="Footer Placeholder 4">
            <a:extLst>
              <a:ext uri="{FF2B5EF4-FFF2-40B4-BE49-F238E27FC236}">
                <a16:creationId xmlns:a16="http://schemas.microsoft.com/office/drawing/2014/main" id="{D50106BF-3165-4CAB-B5AE-CC845D748C4E}"/>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1F878532-5537-499D-A462-27447BC46A33}"/>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8" name="Picture 7" descr="A close up of a newspaper&#10;&#10;Description automatically generated">
            <a:extLst>
              <a:ext uri="{FF2B5EF4-FFF2-40B4-BE49-F238E27FC236}">
                <a16:creationId xmlns:a16="http://schemas.microsoft.com/office/drawing/2014/main" id="{3B6E66A1-5BB3-429E-A9F1-59D8BD885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0440" y="1021598"/>
            <a:ext cx="4836160" cy="5088702"/>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9C559609-6C64-42B2-9222-1B5485E3CEAF}"/>
                  </a:ext>
                </a:extLst>
              </p14:cNvPr>
              <p14:cNvContentPartPr/>
              <p14:nvPr>
                <p:extLst>
                  <p:ext uri="{42D2F446-02D8-4167-A562-619A0277C38B}">
                    <p15:isNarration xmlns:p15="http://schemas.microsoft.com/office/powerpoint/2012/main" val="1"/>
                  </p:ext>
                </p:extLst>
              </p14:nvPr>
            </p14:nvContentPartPr>
            <p14:xfrm>
              <a:off x="1729800" y="1267920"/>
              <a:ext cx="5732280" cy="4633560"/>
            </p14:xfrm>
          </p:contentPart>
        </mc:Choice>
        <mc:Fallback xmlns="">
          <p:pic>
            <p:nvPicPr>
              <p:cNvPr id="2" name="Ink 1">
                <a:extLst>
                  <a:ext uri="{FF2B5EF4-FFF2-40B4-BE49-F238E27FC236}">
                    <a16:creationId xmlns:a16="http://schemas.microsoft.com/office/drawing/2014/main" id="{9C559609-6C64-42B2-9222-1B5485E3CEAF}"/>
                  </a:ext>
                </a:extLst>
              </p:cNvPr>
              <p:cNvPicPr>
                <a:picLocks noGrp="1" noRot="1" noChangeAspect="1" noMove="1" noResize="1" noEditPoints="1" noAdjustHandles="1" noChangeArrowheads="1" noChangeShapeType="1"/>
              </p:cNvPicPr>
              <p:nvPr/>
            </p:nvPicPr>
            <p:blipFill>
              <a:blip r:embed="rId6"/>
              <a:stretch>
                <a:fillRect/>
              </a:stretch>
            </p:blipFill>
            <p:spPr>
              <a:xfrm>
                <a:off x="1713960" y="1204560"/>
                <a:ext cx="5763600" cy="4760280"/>
              </a:xfrm>
              <a:prstGeom prst="rect">
                <a:avLst/>
              </a:prstGeom>
            </p:spPr>
          </p:pic>
        </mc:Fallback>
      </mc:AlternateContent>
      <p:pic>
        <p:nvPicPr>
          <p:cNvPr id="7" name="Audio 6">
            <a:hlinkClick r:id="" action="ppaction://media"/>
            <a:extLst>
              <a:ext uri="{FF2B5EF4-FFF2-40B4-BE49-F238E27FC236}">
                <a16:creationId xmlns:a16="http://schemas.microsoft.com/office/drawing/2014/main" id="{CCCA0FF3-0B06-49BC-9C1D-C1314DE0D2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6269566"/>
      </p:ext>
    </p:extLst>
  </p:cSld>
  <p:clrMapOvr>
    <a:masterClrMapping/>
  </p:clrMapOvr>
  <mc:AlternateContent xmlns:mc="http://schemas.openxmlformats.org/markup-compatibility/2006" xmlns:p14="http://schemas.microsoft.com/office/powerpoint/2010/main">
    <mc:Choice Requires="p14">
      <p:transition spd="med" p14:dur="700" advTm="218297">
        <p:fade/>
      </p:transition>
    </mc:Choice>
    <mc:Fallback xmlns="">
      <p:transition spd="med" advTm="2182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AB5F52E-1A2D-AF47-834F-5A302267C843}" type="slidenum">
              <a:rPr lang="en-US" smtClean="0"/>
              <a:t>7</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pic>
        <p:nvPicPr>
          <p:cNvPr id="16" name="Picture 15">
            <a:extLst>
              <a:ext uri="{FF2B5EF4-FFF2-40B4-BE49-F238E27FC236}">
                <a16:creationId xmlns:a16="http://schemas.microsoft.com/office/drawing/2014/main" id="{C5924348-DB95-477E-B52B-039D95D90415}"/>
              </a:ext>
            </a:extLst>
          </p:cNvPr>
          <p:cNvPicPr>
            <a:picLocks noChangeAspect="1"/>
          </p:cNvPicPr>
          <p:nvPr/>
        </p:nvPicPr>
        <p:blipFill>
          <a:blip r:embed="rId5"/>
          <a:stretch>
            <a:fillRect/>
          </a:stretch>
        </p:blipFill>
        <p:spPr>
          <a:xfrm>
            <a:off x="593455" y="2013571"/>
            <a:ext cx="7957088" cy="3967956"/>
          </a:xfrm>
          <a:prstGeom prst="rect">
            <a:avLst/>
          </a:prstGeom>
        </p:spPr>
      </p:pic>
      <p:pic>
        <p:nvPicPr>
          <p:cNvPr id="29" name="Picture 28">
            <a:extLst>
              <a:ext uri="{FF2B5EF4-FFF2-40B4-BE49-F238E27FC236}">
                <a16:creationId xmlns:a16="http://schemas.microsoft.com/office/drawing/2014/main" id="{BE89544F-A2EF-4E9C-A570-3CB60E9FF2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300" y="4465649"/>
            <a:ext cx="353024" cy="353024"/>
          </a:xfrm>
          <a:prstGeom prst="rect">
            <a:avLst/>
          </a:prstGeom>
        </p:spPr>
      </p:pic>
      <p:pic>
        <p:nvPicPr>
          <p:cNvPr id="30" name="Picture 29">
            <a:extLst>
              <a:ext uri="{FF2B5EF4-FFF2-40B4-BE49-F238E27FC236}">
                <a16:creationId xmlns:a16="http://schemas.microsoft.com/office/drawing/2014/main" id="{33AAB980-E742-412D-BFD2-5040F671E0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9192" y="4421194"/>
            <a:ext cx="617106" cy="502011"/>
          </a:xfrm>
          <a:prstGeom prst="rect">
            <a:avLst/>
          </a:prstGeom>
        </p:spPr>
      </p:pic>
      <p:pic>
        <p:nvPicPr>
          <p:cNvPr id="31" name="Content Placeholder 6">
            <a:extLst>
              <a:ext uri="{FF2B5EF4-FFF2-40B4-BE49-F238E27FC236}">
                <a16:creationId xmlns:a16="http://schemas.microsoft.com/office/drawing/2014/main" id="{E8B7ED0E-09E9-45F7-A1A9-4E33B7B306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388" y="1198107"/>
            <a:ext cx="997419" cy="1188230"/>
          </a:xfrm>
          <a:prstGeom prst="rect">
            <a:avLst/>
          </a:prstGeom>
        </p:spPr>
      </p:pic>
      <p:sp>
        <p:nvSpPr>
          <p:cNvPr id="20" name="Title 2">
            <a:extLst>
              <a:ext uri="{FF2B5EF4-FFF2-40B4-BE49-F238E27FC236}">
                <a16:creationId xmlns:a16="http://schemas.microsoft.com/office/drawing/2014/main" id="{A4B47580-2975-4A61-B5E1-B4B5938C86BD}"/>
              </a:ext>
            </a:extLst>
          </p:cNvPr>
          <p:cNvSpPr>
            <a:spLocks noGrp="1"/>
          </p:cNvSpPr>
          <p:nvPr>
            <p:ph type="ctrTitle"/>
          </p:nvPr>
        </p:nvSpPr>
        <p:spPr>
          <a:xfrm>
            <a:off x="1818728" y="311384"/>
            <a:ext cx="4932822" cy="462224"/>
          </a:xfrm>
        </p:spPr>
        <p:txBody>
          <a:bodyPr/>
          <a:lstStyle/>
          <a:p>
            <a:r>
              <a:rPr lang="en-US" dirty="0"/>
              <a:t>Use Case 1.B</a:t>
            </a:r>
          </a:p>
        </p:txBody>
      </p:sp>
      <p:pic>
        <p:nvPicPr>
          <p:cNvPr id="8" name="Picture 7">
            <a:extLst>
              <a:ext uri="{FF2B5EF4-FFF2-40B4-BE49-F238E27FC236}">
                <a16:creationId xmlns:a16="http://schemas.microsoft.com/office/drawing/2014/main" id="{334494B5-6CB8-411A-B5E6-E1B546540744}"/>
              </a:ext>
            </a:extLst>
          </p:cNvPr>
          <p:cNvPicPr>
            <a:picLocks noChangeAspect="1"/>
          </p:cNvPicPr>
          <p:nvPr/>
        </p:nvPicPr>
        <p:blipFill>
          <a:blip r:embed="rId9"/>
          <a:stretch>
            <a:fillRect/>
          </a:stretch>
        </p:blipFill>
        <p:spPr>
          <a:xfrm>
            <a:off x="7917439" y="4421194"/>
            <a:ext cx="459701" cy="441935"/>
          </a:xfrm>
          <a:prstGeom prst="rect">
            <a:avLst/>
          </a:prstGeom>
        </p:spPr>
      </p:pic>
      <mc:AlternateContent xmlns:mc="http://schemas.openxmlformats.org/markup-compatibility/2006" xmlns:a14="http://schemas.microsoft.com/office/drawing/2010/main">
        <mc:Choice Requires="a14">
          <p:sp>
            <p:nvSpPr>
              <p:cNvPr id="23" name="Oval 22">
                <a:extLst>
                  <a:ext uri="{FF2B5EF4-FFF2-40B4-BE49-F238E27FC236}">
                    <a16:creationId xmlns:a16="http://schemas.microsoft.com/office/drawing/2014/main" id="{2815B462-9610-42F2-9486-1DC082F51026}"/>
                  </a:ext>
                </a:extLst>
              </p:cNvPr>
              <p:cNvSpPr/>
              <p:nvPr/>
            </p:nvSpPr>
            <p:spPr>
              <a:xfrm>
                <a:off x="8111538" y="1464914"/>
                <a:ext cx="531203" cy="35848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t>𝐷𝑉</m:t>
                      </m:r>
                      <m:sSub>
                        <m:sSubPr>
                          <m:ctrlP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t>𝐷</m:t>
                          </m:r>
                        </m:e>
                        <m:sub>
                          <m: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t>𝐺</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23" name="Oval 22">
                <a:extLst>
                  <a:ext uri="{FF2B5EF4-FFF2-40B4-BE49-F238E27FC236}">
                    <a16:creationId xmlns:a16="http://schemas.microsoft.com/office/drawing/2014/main" id="{2815B462-9610-42F2-9486-1DC082F51026}"/>
                  </a:ext>
                </a:extLst>
              </p:cNvPr>
              <p:cNvSpPr>
                <a:spLocks noRot="1" noChangeAspect="1" noMove="1" noResize="1" noEditPoints="1" noAdjustHandles="1" noChangeArrowheads="1" noChangeShapeType="1" noTextEdit="1"/>
              </p:cNvSpPr>
              <p:nvPr/>
            </p:nvSpPr>
            <p:spPr>
              <a:xfrm>
                <a:off x="8111538" y="1464914"/>
                <a:ext cx="531203" cy="358483"/>
              </a:xfrm>
              <a:prstGeom prst="ellipse">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Oval 31">
                <a:extLst>
                  <a:ext uri="{FF2B5EF4-FFF2-40B4-BE49-F238E27FC236}">
                    <a16:creationId xmlns:a16="http://schemas.microsoft.com/office/drawing/2014/main" id="{3EDCD6FC-A8B1-46D0-A7DB-C12AAF3A0A1D}"/>
                  </a:ext>
                </a:extLst>
              </p:cNvPr>
              <p:cNvSpPr/>
              <p:nvPr/>
            </p:nvSpPr>
            <p:spPr>
              <a:xfrm>
                <a:off x="6852308" y="1144886"/>
                <a:ext cx="440035" cy="282518"/>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𝑃</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𝑆</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𝐴</m:t>
                          </m:r>
                          <m:r>
                            <a:rPr lang="en-US" sz="1100" b="0" i="1" smtClean="0">
                              <a:effectLst/>
                              <a:latin typeface="Cambria Math" panose="02040503050406030204" pitchFamily="18" charset="0"/>
                              <a:ea typeface="Calibri" panose="020F0502020204030204" pitchFamily="34" charset="0"/>
                              <a:cs typeface="Arial" panose="020B0604020202020204" pitchFamily="34" charset="0"/>
                            </a:rPr>
                            <m:t>7</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2" name="Oval 31">
                <a:extLst>
                  <a:ext uri="{FF2B5EF4-FFF2-40B4-BE49-F238E27FC236}">
                    <a16:creationId xmlns:a16="http://schemas.microsoft.com/office/drawing/2014/main" id="{3EDCD6FC-A8B1-46D0-A7DB-C12AAF3A0A1D}"/>
                  </a:ext>
                </a:extLst>
              </p:cNvPr>
              <p:cNvSpPr>
                <a:spLocks noRot="1" noChangeAspect="1" noMove="1" noResize="1" noEditPoints="1" noAdjustHandles="1" noChangeArrowheads="1" noChangeShapeType="1" noTextEdit="1"/>
              </p:cNvSpPr>
              <p:nvPr/>
            </p:nvSpPr>
            <p:spPr>
              <a:xfrm>
                <a:off x="6852308" y="1144886"/>
                <a:ext cx="440035" cy="282518"/>
              </a:xfrm>
              <a:prstGeom prst="ellipse">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Oval 32">
                <a:extLst>
                  <a:ext uri="{FF2B5EF4-FFF2-40B4-BE49-F238E27FC236}">
                    <a16:creationId xmlns:a16="http://schemas.microsoft.com/office/drawing/2014/main" id="{BBCE8611-FA71-4EDB-8B86-187ACD98D7CD}"/>
                  </a:ext>
                </a:extLst>
              </p:cNvPr>
              <p:cNvSpPr/>
              <p:nvPr/>
            </p:nvSpPr>
            <p:spPr>
              <a:xfrm>
                <a:off x="6852308" y="1897140"/>
                <a:ext cx="440035" cy="3166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𝑃</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𝑆</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𝐴</m:t>
                          </m:r>
                          <m:r>
                            <a:rPr lang="en-US" sz="1100" b="0" i="1" smtClean="0">
                              <a:effectLst/>
                              <a:latin typeface="Cambria Math" panose="02040503050406030204" pitchFamily="18" charset="0"/>
                              <a:ea typeface="Calibri" panose="020F0502020204030204" pitchFamily="34" charset="0"/>
                              <a:cs typeface="Arial" panose="020B0604020202020204" pitchFamily="34" charset="0"/>
                            </a:rPr>
                            <m:t>3</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3" name="Oval 32">
                <a:extLst>
                  <a:ext uri="{FF2B5EF4-FFF2-40B4-BE49-F238E27FC236}">
                    <a16:creationId xmlns:a16="http://schemas.microsoft.com/office/drawing/2014/main" id="{BBCE8611-FA71-4EDB-8B86-187ACD98D7CD}"/>
                  </a:ext>
                </a:extLst>
              </p:cNvPr>
              <p:cNvSpPr>
                <a:spLocks noRot="1" noChangeAspect="1" noMove="1" noResize="1" noEditPoints="1" noAdjustHandles="1" noChangeArrowheads="1" noChangeShapeType="1" noTextEdit="1"/>
              </p:cNvSpPr>
              <p:nvPr/>
            </p:nvSpPr>
            <p:spPr>
              <a:xfrm>
                <a:off x="6852308" y="1897140"/>
                <a:ext cx="440035" cy="316663"/>
              </a:xfrm>
              <a:prstGeom prst="ellipse">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Oval 33">
                <a:extLst>
                  <a:ext uri="{FF2B5EF4-FFF2-40B4-BE49-F238E27FC236}">
                    <a16:creationId xmlns:a16="http://schemas.microsoft.com/office/drawing/2014/main" id="{5ED5FD46-C3F8-4C43-8CDE-C9727FE283D6}"/>
                  </a:ext>
                </a:extLst>
              </p:cNvPr>
              <p:cNvSpPr/>
              <p:nvPr/>
            </p:nvSpPr>
            <p:spPr>
              <a:xfrm>
                <a:off x="6836456" y="1494325"/>
                <a:ext cx="471737" cy="3166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𝑃</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𝑆</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𝑃𝐺</m:t>
                          </m:r>
                          <m:r>
                            <a:rPr lang="en-US" sz="1100" b="0" i="1" smtClean="0">
                              <a:effectLst/>
                              <a:latin typeface="Cambria Math" panose="02040503050406030204" pitchFamily="18" charset="0"/>
                              <a:ea typeface="Calibri" panose="020F0502020204030204" pitchFamily="34" charset="0"/>
                              <a:cs typeface="Arial" panose="020B0604020202020204" pitchFamily="34" charset="0"/>
                            </a:rPr>
                            <m:t>13</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4" name="Oval 33">
                <a:extLst>
                  <a:ext uri="{FF2B5EF4-FFF2-40B4-BE49-F238E27FC236}">
                    <a16:creationId xmlns:a16="http://schemas.microsoft.com/office/drawing/2014/main" id="{5ED5FD46-C3F8-4C43-8CDE-C9727FE283D6}"/>
                  </a:ext>
                </a:extLst>
              </p:cNvPr>
              <p:cNvSpPr>
                <a:spLocks noRot="1" noChangeAspect="1" noMove="1" noResize="1" noEditPoints="1" noAdjustHandles="1" noChangeArrowheads="1" noChangeShapeType="1" noTextEdit="1"/>
              </p:cNvSpPr>
              <p:nvPr/>
            </p:nvSpPr>
            <p:spPr>
              <a:xfrm>
                <a:off x="6836456" y="1494325"/>
                <a:ext cx="471737" cy="316663"/>
              </a:xfrm>
              <a:prstGeom prst="ellipse">
                <a:avLst/>
              </a:prstGeom>
              <a:blipFill>
                <a:blip r:embed="rId13"/>
                <a:stretch>
                  <a:fillRect l="-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1F580651-90FE-426D-A8D1-AC8A9DE923DE}"/>
                  </a:ext>
                </a:extLst>
              </p:cNvPr>
              <p:cNvSpPr/>
              <p:nvPr/>
            </p:nvSpPr>
            <p:spPr>
              <a:xfrm>
                <a:off x="7429069" y="1443741"/>
                <a:ext cx="531203" cy="35848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𝑇</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𝑉</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𝐺</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5" name="Oval 34">
                <a:extLst>
                  <a:ext uri="{FF2B5EF4-FFF2-40B4-BE49-F238E27FC236}">
                    <a16:creationId xmlns:a16="http://schemas.microsoft.com/office/drawing/2014/main" id="{1F580651-90FE-426D-A8D1-AC8A9DE923DE}"/>
                  </a:ext>
                </a:extLst>
              </p:cNvPr>
              <p:cNvSpPr>
                <a:spLocks noRot="1" noChangeAspect="1" noMove="1" noResize="1" noEditPoints="1" noAdjustHandles="1" noChangeArrowheads="1" noChangeShapeType="1" noTextEdit="1"/>
              </p:cNvSpPr>
              <p:nvPr/>
            </p:nvSpPr>
            <p:spPr>
              <a:xfrm>
                <a:off x="7429069" y="1443741"/>
                <a:ext cx="531203" cy="358483"/>
              </a:xfrm>
              <a:prstGeom prst="ellipse">
                <a:avLst/>
              </a:prstGeom>
              <a:blipFill>
                <a:blip r:embed="rId14"/>
                <a:stretch>
                  <a:fillRect/>
                </a:stretch>
              </a:blipFill>
            </p:spPr>
            <p:txBody>
              <a:bodyPr/>
              <a:lstStyle/>
              <a:p>
                <a:r>
                  <a:rPr lang="en-US">
                    <a:noFill/>
                  </a:rPr>
                  <a:t> </a:t>
                </a:r>
              </a:p>
            </p:txBody>
          </p:sp>
        </mc:Fallback>
      </mc:AlternateContent>
      <p:sp>
        <p:nvSpPr>
          <p:cNvPr id="15" name="Date Placeholder 3">
            <a:extLst>
              <a:ext uri="{FF2B5EF4-FFF2-40B4-BE49-F238E27FC236}">
                <a16:creationId xmlns:a16="http://schemas.microsoft.com/office/drawing/2014/main" id="{2E506FFB-FA14-4BE4-8705-A89AD5291EBB}"/>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15">
            <p14:nvContentPartPr>
              <p14:cNvPr id="2" name="Ink 1">
                <a:extLst>
                  <a:ext uri="{FF2B5EF4-FFF2-40B4-BE49-F238E27FC236}">
                    <a16:creationId xmlns:a16="http://schemas.microsoft.com/office/drawing/2014/main" id="{20281549-DF38-403A-85B0-1A2D58671150}"/>
                  </a:ext>
                </a:extLst>
              </p14:cNvPr>
              <p14:cNvContentPartPr/>
              <p14:nvPr>
                <p:extLst>
                  <p:ext uri="{42D2F446-02D8-4167-A562-619A0277C38B}">
                    <p15:isNarration xmlns:p15="http://schemas.microsoft.com/office/powerpoint/2012/main" val="1"/>
                  </p:ext>
                </p:extLst>
              </p14:nvPr>
            </p14:nvContentPartPr>
            <p14:xfrm>
              <a:off x="6513120" y="1188360"/>
              <a:ext cx="1977480" cy="3827880"/>
            </p14:xfrm>
          </p:contentPart>
        </mc:Choice>
        <mc:Fallback xmlns="">
          <p:pic>
            <p:nvPicPr>
              <p:cNvPr id="2" name="Ink 1">
                <a:extLst>
                  <a:ext uri="{FF2B5EF4-FFF2-40B4-BE49-F238E27FC236}">
                    <a16:creationId xmlns:a16="http://schemas.microsoft.com/office/drawing/2014/main" id="{20281549-DF38-403A-85B0-1A2D58671150}"/>
                  </a:ext>
                </a:extLst>
              </p:cNvPr>
              <p:cNvPicPr>
                <a:picLocks noGrp="1" noRot="1" noChangeAspect="1" noMove="1" noResize="1" noEditPoints="1" noAdjustHandles="1" noChangeArrowheads="1" noChangeShapeType="1"/>
              </p:cNvPicPr>
              <p:nvPr/>
            </p:nvPicPr>
            <p:blipFill>
              <a:blip r:embed="rId16"/>
              <a:stretch>
                <a:fillRect/>
              </a:stretch>
            </p:blipFill>
            <p:spPr>
              <a:xfrm>
                <a:off x="6497280" y="1125000"/>
                <a:ext cx="2008800" cy="3954600"/>
              </a:xfrm>
              <a:prstGeom prst="rect">
                <a:avLst/>
              </a:prstGeom>
            </p:spPr>
          </p:pic>
        </mc:Fallback>
      </mc:AlternateContent>
      <p:pic>
        <p:nvPicPr>
          <p:cNvPr id="3" name="Audio 2">
            <a:hlinkClick r:id="" action="ppaction://media"/>
            <a:extLst>
              <a:ext uri="{FF2B5EF4-FFF2-40B4-BE49-F238E27FC236}">
                <a16:creationId xmlns:a16="http://schemas.microsoft.com/office/drawing/2014/main" id="{AB3EDD6E-1478-4402-BF5A-4B273D665B7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8710878"/>
      </p:ext>
    </p:extLst>
  </p:cSld>
  <p:clrMapOvr>
    <a:masterClrMapping/>
  </p:clrMapOvr>
  <mc:AlternateContent xmlns:mc="http://schemas.openxmlformats.org/markup-compatibility/2006" xmlns:p14="http://schemas.microsoft.com/office/powerpoint/2010/main">
    <mc:Choice Requires="p14">
      <p:transition spd="med" p14:dur="700" advTm="62352">
        <p:fade/>
      </p:transition>
    </mc:Choice>
    <mc:Fallback xmlns="">
      <p:transition spd="med" advTm="623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AB5F52E-1A2D-AF47-834F-5A302267C843}" type="slidenum">
              <a:rPr lang="en-US" smtClean="0"/>
              <a:t>8</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pic>
        <p:nvPicPr>
          <p:cNvPr id="16" name="Picture 15">
            <a:extLst>
              <a:ext uri="{FF2B5EF4-FFF2-40B4-BE49-F238E27FC236}">
                <a16:creationId xmlns:a16="http://schemas.microsoft.com/office/drawing/2014/main" id="{C5924348-DB95-477E-B52B-039D95D90415}"/>
              </a:ext>
            </a:extLst>
          </p:cNvPr>
          <p:cNvPicPr>
            <a:picLocks noChangeAspect="1"/>
          </p:cNvPicPr>
          <p:nvPr/>
        </p:nvPicPr>
        <p:blipFill>
          <a:blip r:embed="rId5"/>
          <a:stretch>
            <a:fillRect/>
          </a:stretch>
        </p:blipFill>
        <p:spPr>
          <a:xfrm>
            <a:off x="593455" y="2013571"/>
            <a:ext cx="7957088" cy="3967956"/>
          </a:xfrm>
          <a:prstGeom prst="rect">
            <a:avLst/>
          </a:prstGeom>
        </p:spPr>
      </p:pic>
      <p:pic>
        <p:nvPicPr>
          <p:cNvPr id="29" name="Picture 28">
            <a:extLst>
              <a:ext uri="{FF2B5EF4-FFF2-40B4-BE49-F238E27FC236}">
                <a16:creationId xmlns:a16="http://schemas.microsoft.com/office/drawing/2014/main" id="{BE89544F-A2EF-4E9C-A570-3CB60E9FF2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300" y="4465649"/>
            <a:ext cx="353024" cy="353024"/>
          </a:xfrm>
          <a:prstGeom prst="rect">
            <a:avLst/>
          </a:prstGeom>
        </p:spPr>
      </p:pic>
      <p:pic>
        <p:nvPicPr>
          <p:cNvPr id="30" name="Picture 29">
            <a:extLst>
              <a:ext uri="{FF2B5EF4-FFF2-40B4-BE49-F238E27FC236}">
                <a16:creationId xmlns:a16="http://schemas.microsoft.com/office/drawing/2014/main" id="{33AAB980-E742-412D-BFD2-5040F671E0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9192" y="4421194"/>
            <a:ext cx="617106" cy="502011"/>
          </a:xfrm>
          <a:prstGeom prst="rect">
            <a:avLst/>
          </a:prstGeom>
        </p:spPr>
      </p:pic>
      <p:pic>
        <p:nvPicPr>
          <p:cNvPr id="31" name="Content Placeholder 6">
            <a:extLst>
              <a:ext uri="{FF2B5EF4-FFF2-40B4-BE49-F238E27FC236}">
                <a16:creationId xmlns:a16="http://schemas.microsoft.com/office/drawing/2014/main" id="{E8B7ED0E-09E9-45F7-A1A9-4E33B7B306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388" y="1198107"/>
            <a:ext cx="997419" cy="1188230"/>
          </a:xfrm>
          <a:prstGeom prst="rect">
            <a:avLst/>
          </a:prstGeom>
        </p:spPr>
      </p:pic>
      <p:pic>
        <p:nvPicPr>
          <p:cNvPr id="14" name="Picture 13">
            <a:extLst>
              <a:ext uri="{FF2B5EF4-FFF2-40B4-BE49-F238E27FC236}">
                <a16:creationId xmlns:a16="http://schemas.microsoft.com/office/drawing/2014/main" id="{7980FC1A-3DB3-4A06-8111-455CDC810E65}"/>
              </a:ext>
            </a:extLst>
          </p:cNvPr>
          <p:cNvPicPr>
            <a:picLocks noChangeAspect="1"/>
          </p:cNvPicPr>
          <p:nvPr/>
        </p:nvPicPr>
        <p:blipFill>
          <a:blip r:embed="rId9"/>
          <a:stretch>
            <a:fillRect/>
          </a:stretch>
        </p:blipFill>
        <p:spPr>
          <a:xfrm>
            <a:off x="2042775" y="1789073"/>
            <a:ext cx="852193" cy="407570"/>
          </a:xfrm>
          <a:prstGeom prst="rect">
            <a:avLst/>
          </a:prstGeom>
        </p:spPr>
      </p:pic>
      <p:sp>
        <p:nvSpPr>
          <p:cNvPr id="20" name="Title 2">
            <a:extLst>
              <a:ext uri="{FF2B5EF4-FFF2-40B4-BE49-F238E27FC236}">
                <a16:creationId xmlns:a16="http://schemas.microsoft.com/office/drawing/2014/main" id="{A4B47580-2975-4A61-B5E1-B4B5938C86BD}"/>
              </a:ext>
            </a:extLst>
          </p:cNvPr>
          <p:cNvSpPr>
            <a:spLocks noGrp="1"/>
          </p:cNvSpPr>
          <p:nvPr>
            <p:ph type="ctrTitle"/>
          </p:nvPr>
        </p:nvSpPr>
        <p:spPr>
          <a:xfrm>
            <a:off x="1818728" y="311384"/>
            <a:ext cx="4932822" cy="462224"/>
          </a:xfrm>
        </p:spPr>
        <p:txBody>
          <a:bodyPr/>
          <a:lstStyle/>
          <a:p>
            <a:r>
              <a:rPr lang="en-US" dirty="0"/>
              <a:t>Use Case 1.B</a:t>
            </a:r>
          </a:p>
        </p:txBody>
      </p:sp>
      <p:pic>
        <p:nvPicPr>
          <p:cNvPr id="8" name="Picture 7">
            <a:extLst>
              <a:ext uri="{FF2B5EF4-FFF2-40B4-BE49-F238E27FC236}">
                <a16:creationId xmlns:a16="http://schemas.microsoft.com/office/drawing/2014/main" id="{334494B5-6CB8-411A-B5E6-E1B546540744}"/>
              </a:ext>
            </a:extLst>
          </p:cNvPr>
          <p:cNvPicPr>
            <a:picLocks noChangeAspect="1"/>
          </p:cNvPicPr>
          <p:nvPr/>
        </p:nvPicPr>
        <p:blipFill>
          <a:blip r:embed="rId10"/>
          <a:stretch>
            <a:fillRect/>
          </a:stretch>
        </p:blipFill>
        <p:spPr>
          <a:xfrm>
            <a:off x="7917439" y="4421194"/>
            <a:ext cx="459701" cy="441935"/>
          </a:xfrm>
          <a:prstGeom prst="rect">
            <a:avLst/>
          </a:prstGeom>
        </p:spPr>
      </p:pic>
      <mc:AlternateContent xmlns:mc="http://schemas.openxmlformats.org/markup-compatibility/2006" xmlns:a14="http://schemas.microsoft.com/office/drawing/2010/main">
        <mc:Choice Requires="a14">
          <p:sp>
            <p:nvSpPr>
              <p:cNvPr id="23" name="Oval 22">
                <a:extLst>
                  <a:ext uri="{FF2B5EF4-FFF2-40B4-BE49-F238E27FC236}">
                    <a16:creationId xmlns:a16="http://schemas.microsoft.com/office/drawing/2014/main" id="{2815B462-9610-42F2-9486-1DC082F51026}"/>
                  </a:ext>
                </a:extLst>
              </p:cNvPr>
              <p:cNvSpPr/>
              <p:nvPr/>
            </p:nvSpPr>
            <p:spPr>
              <a:xfrm>
                <a:off x="8111538" y="1464914"/>
                <a:ext cx="531203" cy="35848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t>𝐷𝑉</m:t>
                      </m:r>
                      <m:sSub>
                        <m:sSubPr>
                          <m:ctrlP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t>𝐷</m:t>
                          </m:r>
                        </m:e>
                        <m:sub>
                          <m: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t>𝐺</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23" name="Oval 22">
                <a:extLst>
                  <a:ext uri="{FF2B5EF4-FFF2-40B4-BE49-F238E27FC236}">
                    <a16:creationId xmlns:a16="http://schemas.microsoft.com/office/drawing/2014/main" id="{2815B462-9610-42F2-9486-1DC082F51026}"/>
                  </a:ext>
                </a:extLst>
              </p:cNvPr>
              <p:cNvSpPr>
                <a:spLocks noRot="1" noChangeAspect="1" noMove="1" noResize="1" noEditPoints="1" noAdjustHandles="1" noChangeArrowheads="1" noChangeShapeType="1" noTextEdit="1"/>
              </p:cNvSpPr>
              <p:nvPr/>
            </p:nvSpPr>
            <p:spPr>
              <a:xfrm>
                <a:off x="8111538" y="1464914"/>
                <a:ext cx="531203" cy="358483"/>
              </a:xfrm>
              <a:prstGeom prst="ellipse">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Oval 31">
                <a:extLst>
                  <a:ext uri="{FF2B5EF4-FFF2-40B4-BE49-F238E27FC236}">
                    <a16:creationId xmlns:a16="http://schemas.microsoft.com/office/drawing/2014/main" id="{3EDCD6FC-A8B1-46D0-A7DB-C12AAF3A0A1D}"/>
                  </a:ext>
                </a:extLst>
              </p:cNvPr>
              <p:cNvSpPr/>
              <p:nvPr/>
            </p:nvSpPr>
            <p:spPr>
              <a:xfrm>
                <a:off x="6852308" y="1144886"/>
                <a:ext cx="440035" cy="282518"/>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𝑃</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𝑆</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𝐴</m:t>
                          </m:r>
                          <m:r>
                            <a:rPr lang="en-US" sz="1100" b="0" i="1" smtClean="0">
                              <a:effectLst/>
                              <a:latin typeface="Cambria Math" panose="02040503050406030204" pitchFamily="18" charset="0"/>
                              <a:ea typeface="Calibri" panose="020F0502020204030204" pitchFamily="34" charset="0"/>
                              <a:cs typeface="Arial" panose="020B0604020202020204" pitchFamily="34" charset="0"/>
                            </a:rPr>
                            <m:t>7</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2" name="Oval 31">
                <a:extLst>
                  <a:ext uri="{FF2B5EF4-FFF2-40B4-BE49-F238E27FC236}">
                    <a16:creationId xmlns:a16="http://schemas.microsoft.com/office/drawing/2014/main" id="{3EDCD6FC-A8B1-46D0-A7DB-C12AAF3A0A1D}"/>
                  </a:ext>
                </a:extLst>
              </p:cNvPr>
              <p:cNvSpPr>
                <a:spLocks noRot="1" noChangeAspect="1" noMove="1" noResize="1" noEditPoints="1" noAdjustHandles="1" noChangeArrowheads="1" noChangeShapeType="1" noTextEdit="1"/>
              </p:cNvSpPr>
              <p:nvPr/>
            </p:nvSpPr>
            <p:spPr>
              <a:xfrm>
                <a:off x="6852308" y="1144886"/>
                <a:ext cx="440035" cy="282518"/>
              </a:xfrm>
              <a:prstGeom prst="ellipse">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Oval 32">
                <a:extLst>
                  <a:ext uri="{FF2B5EF4-FFF2-40B4-BE49-F238E27FC236}">
                    <a16:creationId xmlns:a16="http://schemas.microsoft.com/office/drawing/2014/main" id="{BBCE8611-FA71-4EDB-8B86-187ACD98D7CD}"/>
                  </a:ext>
                </a:extLst>
              </p:cNvPr>
              <p:cNvSpPr/>
              <p:nvPr/>
            </p:nvSpPr>
            <p:spPr>
              <a:xfrm>
                <a:off x="6852308" y="1897140"/>
                <a:ext cx="440035" cy="3166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𝑃</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𝑆</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𝐴</m:t>
                          </m:r>
                          <m:r>
                            <a:rPr lang="en-US" sz="1100" b="0" i="1" smtClean="0">
                              <a:effectLst/>
                              <a:latin typeface="Cambria Math" panose="02040503050406030204" pitchFamily="18" charset="0"/>
                              <a:ea typeface="Calibri" panose="020F0502020204030204" pitchFamily="34" charset="0"/>
                              <a:cs typeface="Arial" panose="020B0604020202020204" pitchFamily="34" charset="0"/>
                            </a:rPr>
                            <m:t>3</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3" name="Oval 32">
                <a:extLst>
                  <a:ext uri="{FF2B5EF4-FFF2-40B4-BE49-F238E27FC236}">
                    <a16:creationId xmlns:a16="http://schemas.microsoft.com/office/drawing/2014/main" id="{BBCE8611-FA71-4EDB-8B86-187ACD98D7CD}"/>
                  </a:ext>
                </a:extLst>
              </p:cNvPr>
              <p:cNvSpPr>
                <a:spLocks noRot="1" noChangeAspect="1" noMove="1" noResize="1" noEditPoints="1" noAdjustHandles="1" noChangeArrowheads="1" noChangeShapeType="1" noTextEdit="1"/>
              </p:cNvSpPr>
              <p:nvPr/>
            </p:nvSpPr>
            <p:spPr>
              <a:xfrm>
                <a:off x="6852308" y="1897140"/>
                <a:ext cx="440035" cy="316663"/>
              </a:xfrm>
              <a:prstGeom prst="ellipse">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Oval 33">
                <a:extLst>
                  <a:ext uri="{FF2B5EF4-FFF2-40B4-BE49-F238E27FC236}">
                    <a16:creationId xmlns:a16="http://schemas.microsoft.com/office/drawing/2014/main" id="{5ED5FD46-C3F8-4C43-8CDE-C9727FE283D6}"/>
                  </a:ext>
                </a:extLst>
              </p:cNvPr>
              <p:cNvSpPr/>
              <p:nvPr/>
            </p:nvSpPr>
            <p:spPr>
              <a:xfrm>
                <a:off x="6836456" y="1494325"/>
                <a:ext cx="471737" cy="3166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𝑃</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𝑆</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𝑃𝐺</m:t>
                          </m:r>
                          <m:r>
                            <a:rPr lang="en-US" sz="1100" b="0" i="1" smtClean="0">
                              <a:effectLst/>
                              <a:latin typeface="Cambria Math" panose="02040503050406030204" pitchFamily="18" charset="0"/>
                              <a:ea typeface="Calibri" panose="020F0502020204030204" pitchFamily="34" charset="0"/>
                              <a:cs typeface="Arial" panose="020B0604020202020204" pitchFamily="34" charset="0"/>
                            </a:rPr>
                            <m:t>13</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4" name="Oval 33">
                <a:extLst>
                  <a:ext uri="{FF2B5EF4-FFF2-40B4-BE49-F238E27FC236}">
                    <a16:creationId xmlns:a16="http://schemas.microsoft.com/office/drawing/2014/main" id="{5ED5FD46-C3F8-4C43-8CDE-C9727FE283D6}"/>
                  </a:ext>
                </a:extLst>
              </p:cNvPr>
              <p:cNvSpPr>
                <a:spLocks noRot="1" noChangeAspect="1" noMove="1" noResize="1" noEditPoints="1" noAdjustHandles="1" noChangeArrowheads="1" noChangeShapeType="1" noTextEdit="1"/>
              </p:cNvSpPr>
              <p:nvPr/>
            </p:nvSpPr>
            <p:spPr>
              <a:xfrm>
                <a:off x="6836456" y="1494325"/>
                <a:ext cx="471737" cy="316663"/>
              </a:xfrm>
              <a:prstGeom prst="ellipse">
                <a:avLst/>
              </a:prstGeom>
              <a:blipFill>
                <a:blip r:embed="rId14"/>
                <a:stretch>
                  <a:fillRect l="-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1F580651-90FE-426D-A8D1-AC8A9DE923DE}"/>
                  </a:ext>
                </a:extLst>
              </p:cNvPr>
              <p:cNvSpPr/>
              <p:nvPr/>
            </p:nvSpPr>
            <p:spPr>
              <a:xfrm>
                <a:off x="7429069" y="1443741"/>
                <a:ext cx="531203" cy="35848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𝑇</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𝑉</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𝐺</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5" name="Oval 34">
                <a:extLst>
                  <a:ext uri="{FF2B5EF4-FFF2-40B4-BE49-F238E27FC236}">
                    <a16:creationId xmlns:a16="http://schemas.microsoft.com/office/drawing/2014/main" id="{1F580651-90FE-426D-A8D1-AC8A9DE923DE}"/>
                  </a:ext>
                </a:extLst>
              </p:cNvPr>
              <p:cNvSpPr>
                <a:spLocks noRot="1" noChangeAspect="1" noMove="1" noResize="1" noEditPoints="1" noAdjustHandles="1" noChangeArrowheads="1" noChangeShapeType="1" noTextEdit="1"/>
              </p:cNvSpPr>
              <p:nvPr/>
            </p:nvSpPr>
            <p:spPr>
              <a:xfrm>
                <a:off x="7429069" y="1443741"/>
                <a:ext cx="531203" cy="358483"/>
              </a:xfrm>
              <a:prstGeom prst="ellipse">
                <a:avLst/>
              </a:prstGeom>
              <a:blipFill>
                <a:blip r:embed="rId15"/>
                <a:stretch>
                  <a:fillRect/>
                </a:stretch>
              </a:blipFill>
            </p:spPr>
            <p:txBody>
              <a:bodyPr/>
              <a:lstStyle/>
              <a:p>
                <a:r>
                  <a:rPr lang="en-US">
                    <a:noFill/>
                  </a:rPr>
                  <a:t> </a:t>
                </a:r>
              </a:p>
            </p:txBody>
          </p:sp>
        </mc:Fallback>
      </mc:AlternateContent>
      <p:sp>
        <p:nvSpPr>
          <p:cNvPr id="17" name="Date Placeholder 3">
            <a:extLst>
              <a:ext uri="{FF2B5EF4-FFF2-40B4-BE49-F238E27FC236}">
                <a16:creationId xmlns:a16="http://schemas.microsoft.com/office/drawing/2014/main" id="{5D62EBD4-C62B-4F07-AF3D-2894B7278514}"/>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2" name="Audio 1">
            <a:hlinkClick r:id="" action="ppaction://media"/>
            <a:extLst>
              <a:ext uri="{FF2B5EF4-FFF2-40B4-BE49-F238E27FC236}">
                <a16:creationId xmlns:a16="http://schemas.microsoft.com/office/drawing/2014/main" id="{8FA75FC5-3602-4898-87C2-B1E916DBE817}"/>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69240646"/>
      </p:ext>
    </p:extLst>
  </p:cSld>
  <p:clrMapOvr>
    <a:masterClrMapping/>
  </p:clrMapOvr>
  <mc:AlternateContent xmlns:mc="http://schemas.openxmlformats.org/markup-compatibility/2006" xmlns:p14="http://schemas.microsoft.com/office/powerpoint/2010/main">
    <mc:Choice Requires="p14">
      <p:transition spd="med" p14:dur="700" advTm="7650">
        <p:fade/>
      </p:transition>
    </mc:Choice>
    <mc:Fallback xmlns="">
      <p:transition spd="med" advTm="7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AB5F52E-1A2D-AF47-834F-5A302267C843}" type="slidenum">
              <a:rPr lang="en-US" smtClean="0"/>
              <a:t>9</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pic>
        <p:nvPicPr>
          <p:cNvPr id="16" name="Picture 15">
            <a:extLst>
              <a:ext uri="{FF2B5EF4-FFF2-40B4-BE49-F238E27FC236}">
                <a16:creationId xmlns:a16="http://schemas.microsoft.com/office/drawing/2014/main" id="{C5924348-DB95-477E-B52B-039D95D90415}"/>
              </a:ext>
            </a:extLst>
          </p:cNvPr>
          <p:cNvPicPr>
            <a:picLocks noChangeAspect="1"/>
          </p:cNvPicPr>
          <p:nvPr/>
        </p:nvPicPr>
        <p:blipFill>
          <a:blip r:embed="rId5"/>
          <a:stretch>
            <a:fillRect/>
          </a:stretch>
        </p:blipFill>
        <p:spPr>
          <a:xfrm>
            <a:off x="593455" y="2008491"/>
            <a:ext cx="7957088" cy="3967956"/>
          </a:xfrm>
          <a:prstGeom prst="rect">
            <a:avLst/>
          </a:prstGeom>
        </p:spPr>
      </p:pic>
      <p:pic>
        <p:nvPicPr>
          <p:cNvPr id="29" name="Picture 28">
            <a:extLst>
              <a:ext uri="{FF2B5EF4-FFF2-40B4-BE49-F238E27FC236}">
                <a16:creationId xmlns:a16="http://schemas.microsoft.com/office/drawing/2014/main" id="{BE89544F-A2EF-4E9C-A570-3CB60E9FF2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300" y="4465649"/>
            <a:ext cx="353024" cy="353024"/>
          </a:xfrm>
          <a:prstGeom prst="rect">
            <a:avLst/>
          </a:prstGeom>
        </p:spPr>
      </p:pic>
      <p:pic>
        <p:nvPicPr>
          <p:cNvPr id="30" name="Picture 29">
            <a:extLst>
              <a:ext uri="{FF2B5EF4-FFF2-40B4-BE49-F238E27FC236}">
                <a16:creationId xmlns:a16="http://schemas.microsoft.com/office/drawing/2014/main" id="{33AAB980-E742-412D-BFD2-5040F671E0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9192" y="4421194"/>
            <a:ext cx="617106" cy="502011"/>
          </a:xfrm>
          <a:prstGeom prst="rect">
            <a:avLst/>
          </a:prstGeom>
        </p:spPr>
      </p:pic>
      <p:pic>
        <p:nvPicPr>
          <p:cNvPr id="31" name="Content Placeholder 6">
            <a:extLst>
              <a:ext uri="{FF2B5EF4-FFF2-40B4-BE49-F238E27FC236}">
                <a16:creationId xmlns:a16="http://schemas.microsoft.com/office/drawing/2014/main" id="{E8B7ED0E-09E9-45F7-A1A9-4E33B7B306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388" y="1198107"/>
            <a:ext cx="997419" cy="1188230"/>
          </a:xfrm>
          <a:prstGeom prst="rect">
            <a:avLst/>
          </a:prstGeom>
        </p:spPr>
      </p:pic>
      <p:pic>
        <p:nvPicPr>
          <p:cNvPr id="14" name="Picture 13">
            <a:extLst>
              <a:ext uri="{FF2B5EF4-FFF2-40B4-BE49-F238E27FC236}">
                <a16:creationId xmlns:a16="http://schemas.microsoft.com/office/drawing/2014/main" id="{7980FC1A-3DB3-4A06-8111-455CDC810E65}"/>
              </a:ext>
            </a:extLst>
          </p:cNvPr>
          <p:cNvPicPr>
            <a:picLocks noChangeAspect="1"/>
          </p:cNvPicPr>
          <p:nvPr/>
        </p:nvPicPr>
        <p:blipFill>
          <a:blip r:embed="rId9"/>
          <a:stretch>
            <a:fillRect/>
          </a:stretch>
        </p:blipFill>
        <p:spPr>
          <a:xfrm>
            <a:off x="2042775" y="1789073"/>
            <a:ext cx="852193" cy="407570"/>
          </a:xfrm>
          <a:prstGeom prst="rect">
            <a:avLst/>
          </a:prstGeom>
        </p:spPr>
      </p:pic>
      <p:sp>
        <p:nvSpPr>
          <p:cNvPr id="20" name="Title 2">
            <a:extLst>
              <a:ext uri="{FF2B5EF4-FFF2-40B4-BE49-F238E27FC236}">
                <a16:creationId xmlns:a16="http://schemas.microsoft.com/office/drawing/2014/main" id="{A4B47580-2975-4A61-B5E1-B4B5938C86BD}"/>
              </a:ext>
            </a:extLst>
          </p:cNvPr>
          <p:cNvSpPr>
            <a:spLocks noGrp="1"/>
          </p:cNvSpPr>
          <p:nvPr>
            <p:ph type="ctrTitle"/>
          </p:nvPr>
        </p:nvSpPr>
        <p:spPr>
          <a:xfrm>
            <a:off x="1818728" y="311384"/>
            <a:ext cx="4932822" cy="462224"/>
          </a:xfrm>
        </p:spPr>
        <p:txBody>
          <a:bodyPr/>
          <a:lstStyle/>
          <a:p>
            <a:r>
              <a:rPr lang="en-US" dirty="0"/>
              <a:t>Use Case 1.B</a:t>
            </a:r>
          </a:p>
        </p:txBody>
      </p:sp>
      <p:pic>
        <p:nvPicPr>
          <p:cNvPr id="8" name="Picture 7">
            <a:extLst>
              <a:ext uri="{FF2B5EF4-FFF2-40B4-BE49-F238E27FC236}">
                <a16:creationId xmlns:a16="http://schemas.microsoft.com/office/drawing/2014/main" id="{334494B5-6CB8-411A-B5E6-E1B546540744}"/>
              </a:ext>
            </a:extLst>
          </p:cNvPr>
          <p:cNvPicPr>
            <a:picLocks noChangeAspect="1"/>
          </p:cNvPicPr>
          <p:nvPr/>
        </p:nvPicPr>
        <p:blipFill>
          <a:blip r:embed="rId10"/>
          <a:stretch>
            <a:fillRect/>
          </a:stretch>
        </p:blipFill>
        <p:spPr>
          <a:xfrm>
            <a:off x="7917439" y="4421194"/>
            <a:ext cx="459701" cy="441935"/>
          </a:xfrm>
          <a:prstGeom prst="rect">
            <a:avLst/>
          </a:prstGeom>
        </p:spPr>
      </p:pic>
      <mc:AlternateContent xmlns:mc="http://schemas.openxmlformats.org/markup-compatibility/2006" xmlns:a14="http://schemas.microsoft.com/office/drawing/2010/main">
        <mc:Choice Requires="a14">
          <p:sp>
            <p:nvSpPr>
              <p:cNvPr id="23" name="Oval 22">
                <a:extLst>
                  <a:ext uri="{FF2B5EF4-FFF2-40B4-BE49-F238E27FC236}">
                    <a16:creationId xmlns:a16="http://schemas.microsoft.com/office/drawing/2014/main" id="{2815B462-9610-42F2-9486-1DC082F51026}"/>
                  </a:ext>
                </a:extLst>
              </p:cNvPr>
              <p:cNvSpPr/>
              <p:nvPr/>
            </p:nvSpPr>
            <p:spPr>
              <a:xfrm>
                <a:off x="8111538" y="1464914"/>
                <a:ext cx="531203" cy="35848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t>𝐷𝑉</m:t>
                      </m:r>
                      <m:sSub>
                        <m:sSubPr>
                          <m:ctrlP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t>𝐷</m:t>
                          </m:r>
                        </m:e>
                        <m:sub>
                          <m:r>
                            <a:rPr lang="en-US" sz="1200" i="1">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t>𝐺</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23" name="Oval 22">
                <a:extLst>
                  <a:ext uri="{FF2B5EF4-FFF2-40B4-BE49-F238E27FC236}">
                    <a16:creationId xmlns:a16="http://schemas.microsoft.com/office/drawing/2014/main" id="{2815B462-9610-42F2-9486-1DC082F51026}"/>
                  </a:ext>
                </a:extLst>
              </p:cNvPr>
              <p:cNvSpPr>
                <a:spLocks noRot="1" noChangeAspect="1" noMove="1" noResize="1" noEditPoints="1" noAdjustHandles="1" noChangeArrowheads="1" noChangeShapeType="1" noTextEdit="1"/>
              </p:cNvSpPr>
              <p:nvPr/>
            </p:nvSpPr>
            <p:spPr>
              <a:xfrm>
                <a:off x="8111538" y="1464914"/>
                <a:ext cx="531203" cy="358483"/>
              </a:xfrm>
              <a:prstGeom prst="ellipse">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Oval 31">
                <a:extLst>
                  <a:ext uri="{FF2B5EF4-FFF2-40B4-BE49-F238E27FC236}">
                    <a16:creationId xmlns:a16="http://schemas.microsoft.com/office/drawing/2014/main" id="{3EDCD6FC-A8B1-46D0-A7DB-C12AAF3A0A1D}"/>
                  </a:ext>
                </a:extLst>
              </p:cNvPr>
              <p:cNvSpPr/>
              <p:nvPr/>
            </p:nvSpPr>
            <p:spPr>
              <a:xfrm>
                <a:off x="6852308" y="1144886"/>
                <a:ext cx="440035" cy="282518"/>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𝑃</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𝑆</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𝐴</m:t>
                          </m:r>
                          <m:r>
                            <a:rPr lang="en-US" sz="1100" b="0" i="1" smtClean="0">
                              <a:effectLst/>
                              <a:latin typeface="Cambria Math" panose="02040503050406030204" pitchFamily="18" charset="0"/>
                              <a:ea typeface="Calibri" panose="020F0502020204030204" pitchFamily="34" charset="0"/>
                              <a:cs typeface="Arial" panose="020B0604020202020204" pitchFamily="34" charset="0"/>
                            </a:rPr>
                            <m:t>7</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2" name="Oval 31">
                <a:extLst>
                  <a:ext uri="{FF2B5EF4-FFF2-40B4-BE49-F238E27FC236}">
                    <a16:creationId xmlns:a16="http://schemas.microsoft.com/office/drawing/2014/main" id="{3EDCD6FC-A8B1-46D0-A7DB-C12AAF3A0A1D}"/>
                  </a:ext>
                </a:extLst>
              </p:cNvPr>
              <p:cNvSpPr>
                <a:spLocks noRot="1" noChangeAspect="1" noMove="1" noResize="1" noEditPoints="1" noAdjustHandles="1" noChangeArrowheads="1" noChangeShapeType="1" noTextEdit="1"/>
              </p:cNvSpPr>
              <p:nvPr/>
            </p:nvSpPr>
            <p:spPr>
              <a:xfrm>
                <a:off x="6852308" y="1144886"/>
                <a:ext cx="440035" cy="282518"/>
              </a:xfrm>
              <a:prstGeom prst="ellipse">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Oval 32">
                <a:extLst>
                  <a:ext uri="{FF2B5EF4-FFF2-40B4-BE49-F238E27FC236}">
                    <a16:creationId xmlns:a16="http://schemas.microsoft.com/office/drawing/2014/main" id="{BBCE8611-FA71-4EDB-8B86-187ACD98D7CD}"/>
                  </a:ext>
                </a:extLst>
              </p:cNvPr>
              <p:cNvSpPr/>
              <p:nvPr/>
            </p:nvSpPr>
            <p:spPr>
              <a:xfrm>
                <a:off x="6852308" y="1897140"/>
                <a:ext cx="440035" cy="3166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𝑃</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𝑆</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𝐴</m:t>
                          </m:r>
                          <m:r>
                            <a:rPr lang="en-US" sz="1100" b="0" i="1" smtClean="0">
                              <a:effectLst/>
                              <a:latin typeface="Cambria Math" panose="02040503050406030204" pitchFamily="18" charset="0"/>
                              <a:ea typeface="Calibri" panose="020F0502020204030204" pitchFamily="34" charset="0"/>
                              <a:cs typeface="Arial" panose="020B0604020202020204" pitchFamily="34" charset="0"/>
                            </a:rPr>
                            <m:t>3</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3" name="Oval 32">
                <a:extLst>
                  <a:ext uri="{FF2B5EF4-FFF2-40B4-BE49-F238E27FC236}">
                    <a16:creationId xmlns:a16="http://schemas.microsoft.com/office/drawing/2014/main" id="{BBCE8611-FA71-4EDB-8B86-187ACD98D7CD}"/>
                  </a:ext>
                </a:extLst>
              </p:cNvPr>
              <p:cNvSpPr>
                <a:spLocks noRot="1" noChangeAspect="1" noMove="1" noResize="1" noEditPoints="1" noAdjustHandles="1" noChangeArrowheads="1" noChangeShapeType="1" noTextEdit="1"/>
              </p:cNvSpPr>
              <p:nvPr/>
            </p:nvSpPr>
            <p:spPr>
              <a:xfrm>
                <a:off x="6852308" y="1897140"/>
                <a:ext cx="440035" cy="316663"/>
              </a:xfrm>
              <a:prstGeom prst="ellipse">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Oval 33">
                <a:extLst>
                  <a:ext uri="{FF2B5EF4-FFF2-40B4-BE49-F238E27FC236}">
                    <a16:creationId xmlns:a16="http://schemas.microsoft.com/office/drawing/2014/main" id="{5ED5FD46-C3F8-4C43-8CDE-C9727FE283D6}"/>
                  </a:ext>
                </a:extLst>
              </p:cNvPr>
              <p:cNvSpPr/>
              <p:nvPr/>
            </p:nvSpPr>
            <p:spPr>
              <a:xfrm>
                <a:off x="6836456" y="1494325"/>
                <a:ext cx="471737" cy="3166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𝑃</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𝑆</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𝑃𝐺</m:t>
                          </m:r>
                          <m:r>
                            <a:rPr lang="en-US" sz="1100" b="0" i="1" smtClean="0">
                              <a:effectLst/>
                              <a:latin typeface="Cambria Math" panose="02040503050406030204" pitchFamily="18" charset="0"/>
                              <a:ea typeface="Calibri" panose="020F0502020204030204" pitchFamily="34" charset="0"/>
                              <a:cs typeface="Arial" panose="020B0604020202020204" pitchFamily="34" charset="0"/>
                            </a:rPr>
                            <m:t>13</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4" name="Oval 33">
                <a:extLst>
                  <a:ext uri="{FF2B5EF4-FFF2-40B4-BE49-F238E27FC236}">
                    <a16:creationId xmlns:a16="http://schemas.microsoft.com/office/drawing/2014/main" id="{5ED5FD46-C3F8-4C43-8CDE-C9727FE283D6}"/>
                  </a:ext>
                </a:extLst>
              </p:cNvPr>
              <p:cNvSpPr>
                <a:spLocks noRot="1" noChangeAspect="1" noMove="1" noResize="1" noEditPoints="1" noAdjustHandles="1" noChangeArrowheads="1" noChangeShapeType="1" noTextEdit="1"/>
              </p:cNvSpPr>
              <p:nvPr/>
            </p:nvSpPr>
            <p:spPr>
              <a:xfrm>
                <a:off x="6836456" y="1494325"/>
                <a:ext cx="471737" cy="316663"/>
              </a:xfrm>
              <a:prstGeom prst="ellipse">
                <a:avLst/>
              </a:prstGeom>
              <a:blipFill>
                <a:blip r:embed="rId14"/>
                <a:stretch>
                  <a:fillRect l="-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1F580651-90FE-426D-A8D1-AC8A9DE923DE}"/>
                  </a:ext>
                </a:extLst>
              </p:cNvPr>
              <p:cNvSpPr/>
              <p:nvPr/>
            </p:nvSpPr>
            <p:spPr>
              <a:xfrm>
                <a:off x="7429069" y="1443741"/>
                <a:ext cx="531203" cy="35848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100" b="0" i="1" smtClean="0">
                          <a:effectLst/>
                          <a:latin typeface="Cambria Math" panose="02040503050406030204" pitchFamily="18" charset="0"/>
                          <a:ea typeface="Calibri" panose="020F0502020204030204" pitchFamily="34" charset="0"/>
                          <a:cs typeface="Arial" panose="020B0604020202020204" pitchFamily="34" charset="0"/>
                        </a:rPr>
                        <m:t>𝑇</m:t>
                      </m:r>
                      <m:sSub>
                        <m:sSubPr>
                          <m:ctrlPr>
                            <a:rPr lang="en-US" sz="1100" b="0" i="1" smtClean="0">
                              <a:effectLst/>
                              <a:latin typeface="Cambria Math" panose="02040503050406030204" pitchFamily="18" charset="0"/>
                              <a:ea typeface="Calibri" panose="020F0502020204030204" pitchFamily="34" charset="0"/>
                              <a:cs typeface="Arial" panose="020B0604020202020204" pitchFamily="34" charset="0"/>
                            </a:rPr>
                          </m:ctrlPr>
                        </m:sSubPr>
                        <m:e>
                          <m:r>
                            <a:rPr lang="en-US" sz="1100" b="0" i="1" smtClean="0">
                              <a:effectLst/>
                              <a:latin typeface="Cambria Math" panose="02040503050406030204" pitchFamily="18" charset="0"/>
                              <a:ea typeface="Calibri" panose="020F0502020204030204" pitchFamily="34" charset="0"/>
                              <a:cs typeface="Arial" panose="020B0604020202020204" pitchFamily="34" charset="0"/>
                            </a:rPr>
                            <m:t>𝑉</m:t>
                          </m:r>
                        </m:e>
                        <m:sub>
                          <m:r>
                            <a:rPr lang="en-US" sz="1100" b="0" i="1" smtClean="0">
                              <a:effectLst/>
                              <a:latin typeface="Cambria Math" panose="02040503050406030204" pitchFamily="18" charset="0"/>
                              <a:ea typeface="Calibri" panose="020F0502020204030204" pitchFamily="34" charset="0"/>
                              <a:cs typeface="Arial" panose="020B0604020202020204" pitchFamily="34" charset="0"/>
                            </a:rPr>
                            <m:t>𝐺</m:t>
                          </m:r>
                        </m:sub>
                      </m:sSub>
                    </m:oMath>
                  </m:oMathPara>
                </a14:m>
                <a:endParaRPr lang="en-US" sz="1100" dirty="0">
                  <a:effectLst/>
                  <a:ea typeface="Calibri" panose="020F0502020204030204" pitchFamily="34" charset="0"/>
                  <a:cs typeface="Arial" panose="020B0604020202020204" pitchFamily="34" charset="0"/>
                </a:endParaRPr>
              </a:p>
            </p:txBody>
          </p:sp>
        </mc:Choice>
        <mc:Fallback xmlns="">
          <p:sp>
            <p:nvSpPr>
              <p:cNvPr id="35" name="Oval 34">
                <a:extLst>
                  <a:ext uri="{FF2B5EF4-FFF2-40B4-BE49-F238E27FC236}">
                    <a16:creationId xmlns:a16="http://schemas.microsoft.com/office/drawing/2014/main" id="{1F580651-90FE-426D-A8D1-AC8A9DE923DE}"/>
                  </a:ext>
                </a:extLst>
              </p:cNvPr>
              <p:cNvSpPr>
                <a:spLocks noRot="1" noChangeAspect="1" noMove="1" noResize="1" noEditPoints="1" noAdjustHandles="1" noChangeArrowheads="1" noChangeShapeType="1" noTextEdit="1"/>
              </p:cNvSpPr>
              <p:nvPr/>
            </p:nvSpPr>
            <p:spPr>
              <a:xfrm>
                <a:off x="7429069" y="1443741"/>
                <a:ext cx="531203" cy="358483"/>
              </a:xfrm>
              <a:prstGeom prst="ellipse">
                <a:avLst/>
              </a:prstGeom>
              <a:blipFill>
                <a:blip r:embed="rId15"/>
                <a:stretch>
                  <a:fillRect/>
                </a:stretch>
              </a:blipFill>
            </p:spPr>
            <p:txBody>
              <a:bodyPr/>
              <a:lstStyle/>
              <a:p>
                <a:r>
                  <a:rPr lang="en-US">
                    <a:noFill/>
                  </a:rPr>
                  <a:t> </a:t>
                </a:r>
              </a:p>
            </p:txBody>
          </p:sp>
        </mc:Fallback>
      </mc:AlternateContent>
      <p:sp>
        <p:nvSpPr>
          <p:cNvPr id="17" name="Date Placeholder 3">
            <a:extLst>
              <a:ext uri="{FF2B5EF4-FFF2-40B4-BE49-F238E27FC236}">
                <a16:creationId xmlns:a16="http://schemas.microsoft.com/office/drawing/2014/main" id="{DC5494A6-3613-46B9-8A8C-6322C6853AD1}"/>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22" name="Picture 21">
            <a:extLst>
              <a:ext uri="{FF2B5EF4-FFF2-40B4-BE49-F238E27FC236}">
                <a16:creationId xmlns:a16="http://schemas.microsoft.com/office/drawing/2014/main" id="{2F65931A-FE5B-4537-B20C-132E580BF157}"/>
              </a:ext>
            </a:extLst>
          </p:cNvPr>
          <p:cNvPicPr>
            <a:picLocks noChangeAspect="1"/>
          </p:cNvPicPr>
          <p:nvPr/>
        </p:nvPicPr>
        <p:blipFill>
          <a:blip r:embed="rId16"/>
          <a:stretch>
            <a:fillRect/>
          </a:stretch>
        </p:blipFill>
        <p:spPr>
          <a:xfrm>
            <a:off x="4822169" y="1734419"/>
            <a:ext cx="1426865" cy="462224"/>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7">
            <p14:nvContentPartPr>
              <p14:cNvPr id="2" name="Ink 1">
                <a:extLst>
                  <a:ext uri="{FF2B5EF4-FFF2-40B4-BE49-F238E27FC236}">
                    <a16:creationId xmlns:a16="http://schemas.microsoft.com/office/drawing/2014/main" id="{64AFAD34-62B6-4131-B435-6D95668C299E}"/>
                  </a:ext>
                </a:extLst>
              </p14:cNvPr>
              <p14:cNvContentPartPr/>
              <p14:nvPr>
                <p:extLst>
                  <p:ext uri="{42D2F446-02D8-4167-A562-619A0277C38B}">
                    <p15:isNarration xmlns:p15="http://schemas.microsoft.com/office/powerpoint/2012/main" val="1"/>
                  </p:ext>
                </p:extLst>
              </p14:nvPr>
            </p14:nvContentPartPr>
            <p14:xfrm>
              <a:off x="5054400" y="1594800"/>
              <a:ext cx="733680" cy="40320"/>
            </p14:xfrm>
          </p:contentPart>
        </mc:Choice>
        <mc:Fallback xmlns="">
          <p:pic>
            <p:nvPicPr>
              <p:cNvPr id="2" name="Ink 1">
                <a:extLst>
                  <a:ext uri="{FF2B5EF4-FFF2-40B4-BE49-F238E27FC236}">
                    <a16:creationId xmlns:a16="http://schemas.microsoft.com/office/drawing/2014/main" id="{64AFAD34-62B6-4131-B435-6D95668C299E}"/>
                  </a:ext>
                </a:extLst>
              </p:cNvPr>
              <p:cNvPicPr>
                <a:picLocks noGrp="1" noRot="1" noChangeAspect="1" noMove="1" noResize="1" noEditPoints="1" noAdjustHandles="1" noChangeArrowheads="1" noChangeShapeType="1"/>
              </p:cNvPicPr>
              <p:nvPr/>
            </p:nvPicPr>
            <p:blipFill>
              <a:blip r:embed="rId18"/>
              <a:stretch>
                <a:fillRect/>
              </a:stretch>
            </p:blipFill>
            <p:spPr>
              <a:xfrm>
                <a:off x="5038560" y="1531440"/>
                <a:ext cx="765000" cy="167040"/>
              </a:xfrm>
              <a:prstGeom prst="rect">
                <a:avLst/>
              </a:prstGeom>
            </p:spPr>
          </p:pic>
        </mc:Fallback>
      </mc:AlternateContent>
      <p:pic>
        <p:nvPicPr>
          <p:cNvPr id="3" name="Audio 2">
            <a:hlinkClick r:id="" action="ppaction://media"/>
            <a:extLst>
              <a:ext uri="{FF2B5EF4-FFF2-40B4-BE49-F238E27FC236}">
                <a16:creationId xmlns:a16="http://schemas.microsoft.com/office/drawing/2014/main" id="{469B03F9-1D2C-45C6-9B23-44F92DA9537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24264795"/>
      </p:ext>
    </p:extLst>
  </p:cSld>
  <p:clrMapOvr>
    <a:masterClrMapping/>
  </p:clrMapOvr>
  <mc:AlternateContent xmlns:mc="http://schemas.openxmlformats.org/markup-compatibility/2006" xmlns:p14="http://schemas.microsoft.com/office/powerpoint/2010/main">
    <mc:Choice Requires="p14">
      <p:transition spd="med" p14:dur="700" advTm="51832">
        <p:fade/>
      </p:transition>
    </mc:Choice>
    <mc:Fallback xmlns="">
      <p:transition spd="med" advTm="518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ICS-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03.06" id="{5733BD8E-F99F-4212-A1AD-F4FC5E1A7E9E}" vid="{A7AF9A3A-02CA-46E0-AD92-27A1093FEDA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ANTONE 7546">
      <a:srgbClr val="394A59"/>
    </a:custClr>
    <a:custClr name="PANTONE 431">
      <a:srgbClr val="5F6A72"/>
    </a:custClr>
    <a:custClr name="PANTONE 429">
      <a:srgbClr val="A5ACB0"/>
    </a:custClr>
    <a:custClr name="PANTONE CG1">
      <a:srgbClr val="E2E1DD"/>
    </a:custClr>
    <a:custClr name="PANTONE 7421">
      <a:srgbClr val="61162D"/>
    </a:custClr>
    <a:custClr name="PANTONE 221">
      <a:srgbClr val="96004B"/>
    </a:custClr>
    <a:custClr name="PANTONE 4975">
      <a:srgbClr val="462324"/>
    </a:custClr>
    <a:custClr name="PANTONE 201">
      <a:srgbClr val="9E1B32"/>
    </a:custClr>
    <a:custClr name="PANTONE 185">
      <a:srgbClr val="E70033"/>
    </a:custClr>
    <a:custClr name="PANTONE 1665">
      <a:srgbClr val="E24912"/>
    </a:custClr>
    <a:custClr name="PANTONE 137">
      <a:srgbClr val="FFA200"/>
    </a:custClr>
    <a:custClr name="PANTONE 1215">
      <a:srgbClr val="FBDE81"/>
    </a:custClr>
    <a:custClr name="PANTONE 7499">
      <a:srgbClr val="EEE8C5"/>
    </a:custClr>
    <a:custClr name="PANTONE 553">
      <a:srgbClr val="214232"/>
    </a:custClr>
    <a:custClr name="PANTONE 376">
      <a:srgbClr val="77B800"/>
    </a:custClr>
    <a:custClr name="PANTONE 373">
      <a:srgbClr val="CFEA8B"/>
    </a:custClr>
    <a:custClr name="PANTONE 328">
      <a:srgbClr val="007165"/>
    </a:custClr>
    <a:custClr name="PANTONE 309">
      <a:srgbClr val="003D4D"/>
    </a:custClr>
    <a:custClr name="PANTONE 3135">
      <a:srgbClr val="0091B5"/>
    </a:custClr>
    <a:custClr name="PANTONE 9041">
      <a:srgbClr val="E2EBE4"/>
    </a:custClr>
    <a:custClr name="PANTONE 289">
      <a:srgbClr val="002144"/>
    </a:custClr>
    <a:custClr name="PANTONE 2925">
      <a:srgbClr val="0096DB"/>
    </a:custClr>
    <a:custClr name="PANTONE 283">
      <a:srgbClr val="97C5EB"/>
    </a:custClr>
    <a:custClr name="PANTONE 2597">
      <a:srgbClr val="580F8B"/>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5284</TotalTime>
  <Words>1708</Words>
  <Application>Microsoft Office PowerPoint</Application>
  <PresentationFormat>On-screen Show (4:3)</PresentationFormat>
  <Paragraphs>243</Paragraphs>
  <Slides>32</Slides>
  <Notes>8</Notes>
  <HiddenSlides>0</HiddenSlides>
  <MMClips>32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Arial </vt:lpstr>
      <vt:lpstr>Calibri</vt:lpstr>
      <vt:lpstr>Calibri Light</vt:lpstr>
      <vt:lpstr>Cambria Math</vt:lpstr>
      <vt:lpstr>Times New Roman</vt:lpstr>
      <vt:lpstr>Wingdings</vt:lpstr>
      <vt:lpstr>ICS-Theme</vt:lpstr>
      <vt:lpstr>Access Control for Smart Home IoT: EGRBAC Model </vt:lpstr>
      <vt:lpstr>Our view of GRBAC</vt:lpstr>
      <vt:lpstr>The EGRBAC Model</vt:lpstr>
      <vt:lpstr>EGRBAC Model Formalization</vt:lpstr>
      <vt:lpstr>EGRBAC Vs GRBAC</vt:lpstr>
      <vt:lpstr>Use Case 1.B Configuration in EGRBAC</vt:lpstr>
      <vt:lpstr>Use Case 1.B</vt:lpstr>
      <vt:lpstr>Use Case 1.B</vt:lpstr>
      <vt:lpstr>Use Case 1.B</vt:lpstr>
      <vt:lpstr>Use Case 1.B</vt:lpstr>
      <vt:lpstr>Use Case 1.B</vt:lpstr>
      <vt:lpstr>Use Case 2 Configuration in EGRBAC</vt:lpstr>
      <vt:lpstr>Use Case 2</vt:lpstr>
      <vt:lpstr>Use Case 2</vt:lpstr>
      <vt:lpstr>Use Case 2</vt:lpstr>
      <vt:lpstr>Use Case 2</vt:lpstr>
      <vt:lpstr>Use Case 2</vt:lpstr>
      <vt:lpstr>Constraints</vt:lpstr>
      <vt:lpstr>Enforcement Architecture</vt:lpstr>
      <vt:lpstr>Proof of Concept Implementation</vt:lpstr>
      <vt:lpstr>Proof of Concept Implementation</vt:lpstr>
      <vt:lpstr>Proof of Concept Implementation</vt:lpstr>
      <vt:lpstr>Local Request Processing</vt:lpstr>
      <vt:lpstr>Remote Request Processing</vt:lpstr>
      <vt:lpstr>Our Implemented Use Case</vt:lpstr>
      <vt:lpstr>Performance Results</vt:lpstr>
      <vt:lpstr>Performance Results</vt:lpstr>
      <vt:lpstr>Performance Results</vt:lpstr>
      <vt:lpstr>Performance Results</vt:lpstr>
      <vt:lpstr>Performance Results</vt:lpstr>
      <vt:lpstr>Performance Results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Institute for Cyber Security: The Galahad Project</dc:title>
  <dc:creator>Bushra Tasnim Zahed</dc:creator>
  <cp:lastModifiedBy>Ravi Sandhu</cp:lastModifiedBy>
  <cp:revision>115</cp:revision>
  <cp:lastPrinted>2020-04-14T22:04:56Z</cp:lastPrinted>
  <dcterms:created xsi:type="dcterms:W3CDTF">2020-03-05T05:04:45Z</dcterms:created>
  <dcterms:modified xsi:type="dcterms:W3CDTF">2020-04-18T22:23:31Z</dcterms:modified>
</cp:coreProperties>
</file>