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Action3.xml" ContentType="application/vnd.ms-office.inkAction+xml"/>
  <Override PartName="/ppt/notesSlides/notesSlide5.xml" ContentType="application/vnd.openxmlformats-officedocument.presentationml.notesSlide+xml"/>
  <Override PartName="/ppt/ink/inkAction4.xml" ContentType="application/vnd.ms-office.inkAction+xml"/>
  <Override PartName="/ppt/ink/inkAction5.xml" ContentType="application/vnd.ms-office.inkAction+xml"/>
  <Override PartName="/ppt/notesSlides/notesSlide6.xml" ContentType="application/vnd.openxmlformats-officedocument.presentationml.notesSlide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notesSlides/notesSlide7.xml" ContentType="application/vnd.openxmlformats-officedocument.presentationml.notesSlide+xml"/>
  <Override PartName="/ppt/ink/inkAction9.xml" ContentType="application/vnd.ms-office.inkAction+xml"/>
  <Override PartName="/ppt/notesSlides/notesSlide8.xml" ContentType="application/vnd.openxmlformats-officedocument.presentationml.notesSlide+xml"/>
  <Override PartName="/ppt/ink/inkAction10.xml" ContentType="application/vnd.ms-office.inkAction+xml"/>
  <Override PartName="/ppt/notesSlides/notesSlide9.xml" ContentType="application/vnd.openxmlformats-officedocument.presentationml.notesSlide+xml"/>
  <Override PartName="/ppt/ink/inkAction11.xml" ContentType="application/vnd.ms-office.inkAction+xml"/>
  <Override PartName="/ppt/notesSlides/notesSlide10.xml" ContentType="application/vnd.openxmlformats-officedocument.presentationml.notesSlide+xml"/>
  <Override PartName="/ppt/ink/inkAction12.xml" ContentType="application/vnd.ms-office.inkAction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</p:sldMasterIdLst>
  <p:notesMasterIdLst>
    <p:notesMasterId r:id="rId28"/>
  </p:notesMasterIdLst>
  <p:handoutMasterIdLst>
    <p:handoutMasterId r:id="rId29"/>
  </p:handoutMasterIdLst>
  <p:sldIdLst>
    <p:sldId id="352" r:id="rId6"/>
    <p:sldId id="463" r:id="rId7"/>
    <p:sldId id="452" r:id="rId8"/>
    <p:sldId id="459" r:id="rId9"/>
    <p:sldId id="389" r:id="rId10"/>
    <p:sldId id="390" r:id="rId11"/>
    <p:sldId id="462" r:id="rId12"/>
    <p:sldId id="393" r:id="rId13"/>
    <p:sldId id="450" r:id="rId14"/>
    <p:sldId id="455" r:id="rId15"/>
    <p:sldId id="400" r:id="rId16"/>
    <p:sldId id="454" r:id="rId17"/>
    <p:sldId id="396" r:id="rId18"/>
    <p:sldId id="422" r:id="rId19"/>
    <p:sldId id="416" r:id="rId20"/>
    <p:sldId id="417" r:id="rId21"/>
    <p:sldId id="397" r:id="rId22"/>
    <p:sldId id="464" r:id="rId23"/>
    <p:sldId id="457" r:id="rId24"/>
    <p:sldId id="430" r:id="rId25"/>
    <p:sldId id="350" r:id="rId26"/>
    <p:sldId id="429" r:id="rId27"/>
  </p:sldIdLst>
  <p:sldSz cx="9144000" cy="6858000" type="screen4x3"/>
  <p:notesSz cx="9296400" cy="688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orient="horz" pos="1067">
          <p15:clr>
            <a:srgbClr val="A4A3A4"/>
          </p15:clr>
        </p15:guide>
        <p15:guide id="3" orient="horz" pos="4032">
          <p15:clr>
            <a:srgbClr val="A4A3A4"/>
          </p15:clr>
        </p15:guide>
        <p15:guide id="4" orient="horz" pos="4247">
          <p15:clr>
            <a:srgbClr val="A4A3A4"/>
          </p15:clr>
        </p15:guide>
        <p15:guide id="5" pos="2881">
          <p15:clr>
            <a:srgbClr val="A4A3A4"/>
          </p15:clr>
        </p15:guide>
        <p15:guide id="6" pos="2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0039A6"/>
    <a:srgbClr val="A0E6F6"/>
    <a:srgbClr val="4472C4"/>
    <a:srgbClr val="00236A"/>
    <a:srgbClr val="782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209" autoAdjust="0"/>
    <p:restoredTop sz="86931" autoAdjust="0"/>
  </p:normalViewPr>
  <p:slideViewPr>
    <p:cSldViewPr snapToGrid="0" showGuides="1">
      <p:cViewPr varScale="1">
        <p:scale>
          <a:sx n="109" d="100"/>
          <a:sy n="109" d="100"/>
        </p:scale>
        <p:origin x="1272" y="108"/>
      </p:cViewPr>
      <p:guideLst>
        <p:guide orient="horz" pos="2161"/>
        <p:guide orient="horz" pos="1067"/>
        <p:guide orient="horz" pos="4032"/>
        <p:guide orient="horz" pos="4247"/>
        <p:guide pos="2881"/>
        <p:guide pos="2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55" d="100"/>
          <a:sy n="155" d="100"/>
        </p:scale>
        <p:origin x="4714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5286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45286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43169C79-1AB2-AD4D-B5EB-2546258345A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36528"/>
            <a:ext cx="4028440" cy="34528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536528"/>
            <a:ext cx="4028440" cy="34528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20A4D05E-103F-3941-84E8-38C0F93C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98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7T18:38:14.79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31337">
    <iact:property name="dataType"/>
    <iact:actionData xml:id="d0">
      <inkml:trace xmlns:inkml="http://www.w3.org/2003/InkML" xml:id="stk0" contextRef="#ctx0" brushRef="#br0">19532 11940 0,'0'22'84,"-23"-22"-77,-21 44 0,0 0 1,0 1 0,21-23 5,1 0-12,-66 22 8,66-21-1,-23-1 0,1 22 1,22-44 5,0 22 20,-23 22-27,1-21 1,0 21 0,0-22-1,-23 0 2,1 45-2,-1-45 2,-21 44-2,21-21 1,23-1 2,-45 0-2,45 0-1,44-21 108,-22-23-100,22 22 75,-22 0-83,0 0 1,-1 0 0,46-22 36,43-44-36,23-23-1,-45 67 1,-22-22-1,-44 44 61,0-22-61,0 23 1,-1-23-1</inkml:trace>
    </iact:actionData>
  </iact:action>
  <iact:action type="add" startTime="33153">
    <iact:property name="dataType"/>
    <iact:actionData xml:id="d1">
      <inkml:trace xmlns:inkml="http://www.w3.org/2003/InkML" xml:id="stk1" contextRef="#ctx0" brushRef="#br0">12777 14000 0,'23'0'119,"21"0"-112,155 0 1,23 0-1,110-45 16,-89 1-21,267 0 2,-222-23-2,-23 23 7,-43 0-3,-23-23 1,-44 23 3,-88 44-5,-23-22 3</inkml:trace>
    </iact:actionData>
  </iact:action>
  <iact:action type="add" startTime="34644">
    <iact:property name="dataType"/>
    <iact:actionData xml:id="d2">
      <inkml:trace xmlns:inkml="http://www.w3.org/2003/InkML" xml:id="stk2" contextRef="#ctx0" brushRef="#br0">8260 13668 0,'22'0'120,"0"0"-113,22 0 1,1 0 0,-1 0-1,45 0 1,44 22-1,-1-22 1,46 0-1,-68 0 1,-65 0-1,-1 0 1,0 0-1,-22 0 31,45 0-30,-1 0-1,67 22 0,0 0 1,44 0-1,-22-22 1,-66 0-1,-67 0 1,0 0 66,0 0-58,22 0-1,-21 22-5,21 0-5,-22-22 2,0 0 62</inkml:trace>
    </iact:actionData>
  </iact:action>
  <iact:action type="add" startTime="36024">
    <iact:property name="dataType"/>
    <iact:actionData xml:id="d3">
      <inkml:trace xmlns:inkml="http://www.w3.org/2003/InkML" xml:id="stk3" contextRef="#ctx0" brushRef="#br0">3831 11962 0,'22'0'105,"-22"22"-90,22 22-7,45 67-1,-1 22 2,23 44-3,-1 23 2,1-45 0,66 66 0,-67-88 0,23 0-1,22 0 1,-22-22 0,-67-67-1,0-44 0,-22 0 172</inkml:trace>
    </iact:actionData>
  </iact:action>
  <iact:action type="add" startTime="41784">
    <iact:property name="dataType"/>
    <iact:actionData xml:id="d4">
      <inkml:trace xmlns:inkml="http://www.w3.org/2003/InkML" xml:id="stk4" contextRef="#ctx0" brushRef="#br0">6289 10566 0,'22'0'225,"0"0"-209,0 0 13,1 0-6,21 0-16,0-22 1,0 22 8,1-22-10,-1 22 5,-22-22-4,0 22-1,23-22 1,-23 22 10,0 0-4,0 0-6,-22-22 2,22 22-2,45 0-1,-45 0 9,-22-23-12,22 23 62,0-22-58,0 22 1,23 0 7,-23 0 0,-22-22-7</inkml:trace>
    </iact:actionData>
  </iact:action>
  <iact:action type="add" startTime="43247">
    <iact:property name="dataType"/>
    <iact:actionData xml:id="d5">
      <inkml:trace xmlns:inkml="http://www.w3.org/2003/InkML" xml:id="stk5" contextRef="#ctx0" brushRef="#br0">10718 9968 0,'22'0'90,"0"0"-82,0-22-1,45 0 0,-23 22 1,0 0 0,1-22-1,-1 0 0,22 0 1,-43 22 82,65-45-82,1 1-1,-45 22 1,0-23-1,1 45 1,-1-22-1</inkml:trace>
    </iact:actionData>
  </iact:action>
  <iact:action type="add" startTime="46059">
    <iact:property name="dataType"/>
    <iact:actionData xml:id="d6">
      <inkml:trace xmlns:inkml="http://www.w3.org/2003/InkML" xml:id="stk6" contextRef="#ctx0" brushRef="#br0">13087 10721 0,'23'23'60,"-1"-1"-45,0-22-7,-22 22-1,22-22 1,-22 22 7,22-22-6,0 44 10,0-22-9,-22 1-9,23-1 13,-23 0 0,22-22-6,-22 22-1,22-22 1,-22 22 22,22-22 31,0 22 58,22 45-118,23-1 7,-45-44-1,-22 1 1,22-23 0</inkml:trace>
    </iact:actionData>
  </iact:action>
  <iact:action type="add" startTime="47852">
    <iact:property name="dataType"/>
    <iact:actionData xml:id="d7">
      <inkml:trace xmlns:inkml="http://www.w3.org/2003/InkML" xml:id="stk7" contextRef="#ctx0" brushRef="#br0">16143 11940 0,'0'0'3,"23"0"9,-1 0-5,0 0 8,-22 22 75,22 0-82,22 0 7,-22-22 7,1 0 1,-1 0-16,44 0 1,45 44-1,22-21 1,-67 21-1,1-22 1,-45-22-1</inkml:trace>
    </iact:actionData>
  </iact:action>
  <iact:action type="add" startTime="49652">
    <iact:property name="dataType"/>
    <iact:actionData xml:id="d8">
      <inkml:trace xmlns:inkml="http://www.w3.org/2003/InkML" xml:id="stk8" contextRef="#ctx0" brushRef="#br0">10342 12139 0,'22'0'105,"22"0"-90,-22 0-8,22 0 1,1 0-1,-23 0 1,0 0-1,44 0 1,-21 0-1,21 0 1,23 0-1,44 0 1,-111 0-1</inkml:trace>
    </iact:actionData>
  </iact:action>
  <iact:action type="add" startTime="55300">
    <iact:property name="dataType"/>
    <iact:actionData xml:id="d9">
      <inkml:trace xmlns:inkml="http://www.w3.org/2003/InkML" xml:id="stk9" contextRef="#ctx0" brushRef="#br0">3676 4563 0,'66'0'81,"1"0"-73,-1 23 0,23-23-1,-23 22 1,67-22 7,-44 22-13,88 0 7,22 22-4,67 67 4,44 0-4,44-45 4,111 23-3,-110-1 2,21-65 1,-110-1-4,-67-22 10,-132 0-14,-45 0 13,-44 0 46,-1 0-52,-154 66-1,67-44 1,-112 1-1,111-1 1,45-22-1,22 0 1,21 0-1,23 22 8,-44-22-7,0 0 2,-45 22-5,45-22 4,22 0-1,-22 0-2</inkml:trace>
    </iact:actionData>
  </iact:action>
  <iact:action type="add" startTime="66437">
    <iact:property name="dataType"/>
    <iact:actionData xml:id="d10">
      <inkml:trace xmlns:inkml="http://www.w3.org/2003/InkML" xml:id="stk10" contextRef="#ctx0" brushRef="#br0">20262 7266 0,'45'0'97,"21"0"-89,1 0-1,-23 0 1,44 0 0,-21 0-1,44 22 1,-23-22-1,45 22 0,-22-22 1,-67 22 0,111-22-1,-22 0 0,44 0 1,44 0-1,-176 0 2,-23 0-3</inkml:trace>
    </iact:actionData>
  </iact:action>
  <iact:action type="add" startTime="86357">
    <iact:property name="dataType"/>
    <iact:actionData xml:id="d11">
      <inkml:trace xmlns:inkml="http://www.w3.org/2003/InkML" xml:id="stk11" contextRef="#ctx0" brushRef="#br0">24381 8905 0,'-22'89'232,"22"110"-224,0 22-1,0-154 1,0 66-1,22 155 1,0-22 0,67 22-1,-23-45 1,1-66-1,-67-66 1,44-66-1,-44-68 113,-22 1-112,22 0-1,0-67 1,-66-21 0,21 21-1,1-44 0,-22-22 1,21 0 0,23 22-1,0-22 1,22 44-1,0 67 0,0-89 1,0 45-1,0 21 1,0-110-1,-22 0 1,-22-1-1,21 46 1,1 43 0,0 0-1,22 45 0,0 66 114,0 23-117,22 110 3,0-89-2,23 45 1,-23-23 3,-22-43-3,0-1 3,22-44 5,-22 22-7,0 22 1,0-21-1,0 21 1,0-22-1,22 67 0,-22 66 1,22-67-1,0-66 2,1 23-3,-23-67 69,0-1-67,0 1 0,0-44-1,0-1 0,0 1 1,0-1-1,0 1 0,0 44 1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7T20:53:49.98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9531">
    <iact:property name="dataType"/>
    <iact:actionData xml:id="d0">
      <inkml:trace xmlns:inkml="http://www.w3.org/2003/InkML" xml:id="stk0" contextRef="#ctx0" brushRef="#br0">7197 13712 0,'22'0'195,"0"0"-188,0 0 5,45 0-1,-45 0-11,22 0 8,-22 0 4,1 0-1,21 0-6,0 0 4,-22 0 5,0 0-2,1 0 0,-1 0-6,0 0 2,0 0 15,0 0 12,0 0-18,0 0-1,1 0-5,-1 0 2,22 0-12,-22 0 8</inkml:trace>
    </iact:actionData>
  </iact:action>
  <iact:action type="add" startTime="30330">
    <iact:property name="dataType"/>
    <iact:actionData xml:id="d1">
      <inkml:trace xmlns:inkml="http://www.w3.org/2003/InkML" xml:id="stk1" contextRef="#ctx0" brushRef="#br0">9522 12006 0,'0'-22'180,"0"0"-119,0 0-32,0 0 25,0-1-47,0 1 3,0-22 2,22 22-4,-22 0 7,0 0 83,0-1-16,0-21-74,22 0 6,-22-1-7,0 1 1,0 22-1,0 0 2,0 0-1,0 44 76,0 0 26,0 22-103,0 45 4,0-67-2,0 89 2,0-89 3,0 22 56,0-22-58,0 1-11,0-1 14,0 0-5,0 0 84,23-22-82,-1 0 160,22-66-159,-44-1-3,22 67 0,-22-22-3,22 0-2,-22 0 2,0 0 111,0-23-108,0 23 2,0 0-10,0 0 5,0 44 119,-44 22-119,22 1 4,0-23 0,22 0-10</inkml:trace>
    </iact:actionData>
  </iact:action>
  <iact:action type="add" startTime="56018">
    <iact:property name="dataType"/>
    <iact:actionData xml:id="d2">
      <inkml:trace xmlns:inkml="http://www.w3.org/2003/InkML" xml:id="stk2" contextRef="#ctx0" brushRef="#br0">7817 8617 0,'0'-22'312,"0"0"-304,0 0 3,0-1 4,0 1-2,0 0 41,0 0-9,0 0 26,22 22 105,0 22-167,23 0 1,-23 0 1,0 0-10,-22 1 66,0-1-57,0 0 55,0 0-55,0 0 1,22 0-5,-22 1 8,0-46 192,0-21-181,0 22-14,0 0 118,0 0-101,0 44 162,0 0-145,0 0-30,0 0-4,0 0 0</inkml:trace>
    </iact:actionData>
  </iact:action>
  <iact:action type="add" startTime="65078">
    <iact:property name="dataType"/>
    <iact:actionData xml:id="d3">
      <inkml:trace xmlns:inkml="http://www.w3.org/2003/InkML" xml:id="stk3" contextRef="#ctx0" brushRef="#br0">8216 5804 0,'0'-22'174,"0"-23"-165,0-21 2,22-1-1,-22 1-9,22 0 6,0 21 3,-22 1 3,0 22-8,0 44 92,0 0-87,0 0 0,22 0 0,-22 1-9,22-23 11,-22 22 13,0 0-11,0 0-7,0 22-2,0 23 1,0-1 5,0-21 1,0-23-8,0 0 3,22-44 160,1 0-156,-1 22 1,-22-23-12</inkml:trace>
    </iact:actionData>
  </iact:action>
  <iact:action type="add" startTime="67538">
    <iact:property name="dataType"/>
    <iact:actionData xml:id="d4">
      <inkml:trace xmlns:inkml="http://www.w3.org/2003/InkML" xml:id="stk4" contextRef="#ctx0" brushRef="#br0">8703 4342 0,'0'22'345,"0"0"-223,22-22-112,-22 44 1,0-21 5,0-1-7,0 0 78,0 0-79,0 0 7,0 0 1,0 1-6,0 21 2,0-22-11,0 22 5,0-22 21,0-66 238,0 22-253,22 0-3,-22 0 5,22 22 8,-22-22-11,0-1 4,0 1-7,0 0 6,0 0 46,22 22-48,-22-44-1,0 66 499,0 0-484</inkml:trace>
    </iact:actionData>
  </iact:action>
  <iact:action type="add" startTime="75556">
    <iact:property name="dataType"/>
    <iact:actionData xml:id="d5">
      <inkml:trace xmlns:inkml="http://www.w3.org/2003/InkML" xml:id="stk5" contextRef="#ctx0" brushRef="#br0">12047 4696 0,'0'-22'225,"0"0"-60,0-22-150,0 22 15,0-23 105,0 23-120,0 0-6,0 0 1,0 44 406,22 0-399,-22 0-4,0 0 24,0 1 23,0-1 38,0 22 22,0 22-102,0-21-9,0-1 3,22-44 69,-22-22 47,22-22-118,-22 21 1,0 1 1,0 0 60,0 0-50</inkml:trace>
    </iact:actionData>
  </iact:action>
  <iact:action type="add" startTime="83019">
    <iact:property name="dataType"/>
    <iact:actionData xml:id="d6">
      <inkml:trace xmlns:inkml="http://www.w3.org/2003/InkML" xml:id="stk6" contextRef="#ctx0" brushRef="#br0">15457 4342 0,'0'22'352,"0"0"-315,0 0-11,22 0-14,-22 1 0,0-1-2,0 0 5,0-44 600,0 0-597,0-1-7,0 1 6,0 0-1,0 0-1,0 0-8,0 0 7,0 0 54,0-1-46,0 1-14,0 0 89,0 0 8,0 44 232,0 0-292,0 0-34,0 1 2,0-1 1,0 0-6,22-22 3,-22 22 1,0 0 55,0 0-15,0 0-33,0 1-6,0-46 308,0 1-306,0 0 299</inkml:trace>
    </iact:actionData>
  </iact:action>
  <iact:action type="add" startTime="93766">
    <iact:property name="dataType"/>
    <iact:actionData xml:id="d7">
      <inkml:trace xmlns:inkml="http://www.w3.org/2003/InkML" xml:id="stk7" contextRef="#ctx0" brushRef="#br0">15457 5981 0,'0'22'228,"0"0"-216,0 1-1,0-1 8,0 0-8,0 0 0,0 0-10,0 0 13,0-44 234,0 0-233,0 0-6,0 0 3,0 0-1,22-1 2,-22 1-3,0 0-1,0 0 3,0 0-12,0 0 90,0 44 97,0 0-167,0 0 5,0 0-6,0 0 2,22-22-10,-22 23 53,0 21-53,0-22 0,0-44 189,0 0-189,0 0 1,0-1-1,0 1 1</inkml:trace>
    </iact:actionData>
  </iact:action>
  <iact:action type="add" startTime="105167">
    <iact:property name="dataType"/>
    <iact:actionData xml:id="d8">
      <inkml:trace xmlns:inkml="http://www.w3.org/2003/InkML" xml:id="stk8" contextRef="#ctx0" brushRef="#br0">16874 6247 0,'0'22'59,"22"-22"-29,1 0-16,43 22-5,0-22-8,1 0 5,21 22 5,1-22 2,-23 0-8,23 0 1,-23 0 5,1 0-7,44 22 1,-23-22 6,1 0-6,-23 0 2,23 0 2,21 0 3,-43 0-7,-1 0 2,-44 0 3,1 0-5,-68 0 75,1 0-68,0 0-11,-1 0 13,1 0-12,0 0 12,22 0-13,0 0 5,-1 0 5,-21 0 0,22 0-6,-22 0 0,-23 0 5,1 0-1,-1 0-5,1 0 3,44 0 28,-22 0-25,-67 0 1,-177 23 1,133-23 0,0 0-11,88 0 6,45 0 8,0 0-15,133-23 59,0 1-48,22 0-1,-1 22 4,-43 0-2,-23 0-12,23 0 14,-23 0-9,23 0-1,-45 0 2,-22 0 5,1 0 1</inkml:trace>
    </iact:actionData>
  </iact:action>
  <iact:action type="add" startTime="109516">
    <iact:property name="dataType"/>
    <iact:actionData xml:id="d9">
      <inkml:trace xmlns:inkml="http://www.w3.org/2003/InkML" xml:id="stk9" contextRef="#ctx0" brushRef="#br0">11936 9171 0,'22'0'116,"45"0"-104,-23 0-11,22 0 7,-21-22 5,-23 22 0,44 0-7,-88 0 118,0 0-112,0 0 21,0 0-18,-1 0 7</inkml:trace>
    </iact:actionData>
  </iact:action>
  <iact:action type="add" startTime="117957">
    <iact:property name="dataType"/>
    <iact:actionData xml:id="d10">
      <inkml:trace xmlns:inkml="http://www.w3.org/2003/InkML" xml:id="stk10" contextRef="#ctx0" brushRef="#br0">11515 11297 0,'0'22'177,"0"1"-167,0-1 0,0 0 0,0 0-10,0 0 15,0 0-7,0 1 10,0-1-8,0 22 1,0-22-1,0 0 1,0 0-10,0 1 5,0-1 54,0 0-52,0 0 2,0 0 0,0 0-1,0 1-8,-22 21 7,22 0 6,0 0-4,0-21 0,0-1 15,0 0-17,0 0 7,0 0-8,0 22 3,0-21-2,0-1 4,0 0 78,0 0-75,0 0-4,0 45 90,0-23-91,0-22 0,0 0 1,0 0-10,0-66 231,0 0-223,22 22 3,-22 0-11,0-1 6,22 1 5,-22 0 2,0-44-9,0 43 3,22-21 4,-22 22-2,0 0-5,23-22 3,-23-1 7,0 23-10,0 0 96,0 0-90,0-22-1,0 21 2,0 46 75,0-1-75,0 22-1,0-22-11,0 0 10,0 0 39,0 23-37,0-1 0,0 0-11,-23 23 5,1-1 6,22-44-1,-22 1-6,22-1 3,0-44 90,0-1-87,0-21 1,0 0 1,0-67 0,0 89-1,0-22-11,0 21 5,0 1 10,0 0-1,0-22 2,0 0-5,0 21-1,0 1 1,0 0-11,0 0 7,0 0 4,0 0-6,0-1 1,0 1 5,0 0-6,0-22-6,0 22 9,0 44 103,0 22-101,0-22 1,0 0 0,0 1-5,22-23-2,-22 22 3,0 0 6,0 22-1,0 1-1,0-23 2,0 0-1,0 0-8,0 0 5,0 22 1,0-21 2,0-1-1,0 0-7,0 0 5,0-66 76,0 22-74,0-23-11,0 23 6,0-66 7,0 43 0,0 1-9,0 0 4,0-1 3</inkml:trace>
    </iact:actionData>
  </iact:action>
  <iact:action type="add" startTime="152304">
    <iact:property name="dataType"/>
    <iact:actionData xml:id="d11">
      <inkml:trace xmlns:inkml="http://www.w3.org/2003/InkML" xml:id="stk11" contextRef="#ctx0" brushRef="#br0">3742 6424 0,'23'0'53,"-1"0"-43,0 0 0,0 0 0,22 0-9,1 0 5,-1 0 4,-22 0 1,0 0 0,22 0-1,-21 0 3,-1 0-3,0 0 1,0 0-6,-44 0 143,0 0-137,0 0-1,-1 0 25,1 0-25,0 0 0,-22 0 2,44 22-3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7T20:53:49.98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2557">
    <iact:property name="dataType"/>
    <iact:actionData xml:id="d0">
      <inkml:trace xmlns:inkml="http://www.w3.org/2003/InkML" xml:id="stk0" contextRef="#ctx0" brushRef="#br0">10674 11940 0,'22'22'225,"0"-22"-165,44 0-52,1 22 2,-1 0 0,1-22-2,-45 0-7,-22 22 10,22-22 31,0 0-34,22 0 1,1 0 0,-23 0-1,0 0 2,0 0 103,-44 0 97,0 0-195,-22 0-5,21 0 3,1 0 109,0 0-112,0 0 0,-22 0-9,132 0 291,-43 0-282</inkml:trace>
    </iact:actionData>
  </iact:action>
  <iact:action type="add" startTime="19959">
    <iact:property name="dataType"/>
    <iact:actionData xml:id="d1">
      <inkml:trace xmlns:inkml="http://www.w3.org/2003/InkML" xml:id="stk1" contextRef="#ctx0" brushRef="#br0">12777 11918 0,'23'0'308,"21"0"-196,0 0-103,0 0 1,-21 0-2,-46 0 138,1 0 41,0 0-179</inkml:trace>
    </iact:actionData>
  </iact:action>
  <iact:action type="add" startTime="25104">
    <iact:property name="dataType"/>
    <iact:actionData xml:id="d2">
      <inkml:trace xmlns:inkml="http://www.w3.org/2003/InkML" xml:id="stk2" contextRef="#ctx0" brushRef="#br0">11227 6801 0,'22'22'206,"1"0"-197,21-22 0,0 0 2,0 0-10,-21 0 5,-1 0 4,22 0 0,-66 0 321,0 0-320,0 0 15,-1 0-18,-21 0 7</inkml:trace>
    </iact:actionData>
  </iact:action>
  <iact:action type="add" startTime="27497">
    <iact:property name="dataType"/>
    <iact:actionData xml:id="d3">
      <inkml:trace xmlns:inkml="http://www.w3.org/2003/InkML" xml:id="stk3" contextRef="#ctx0" brushRef="#br0">11227 4741 0,'22'0'112,"1"0"-95,-1 0-6,0 0-1,22 0-10,-22 0 60,0 0-45,23 0 60,-67 0 113,-1 0-105,-21 0-74,22 0 1,0 0 0</inkml:trace>
    </iact:actionData>
  </iact:action>
  <iact:action type="add" startTime="29627">
    <iact:property name="dataType"/>
    <iact:actionData xml:id="d4">
      <inkml:trace xmlns:inkml="http://www.w3.org/2003/InkML" xml:id="stk4" contextRef="#ctx0" brushRef="#br0">15944 4586 0,'22'0'294,"-22"-23"-280,22 23-4,1 0 17,-1 0 155,-44 0 319,-1 0-489,1 0 854,0 0-860,22 23 18</inkml:trace>
    </iact:actionData>
  </iact:action>
  <iact:action type="add" startTime="57445">
    <iact:property name="dataType"/>
    <iact:actionData xml:id="d5">
      <inkml:trace xmlns:inkml="http://www.w3.org/2003/InkML" xml:id="stk5" contextRef="#ctx0" brushRef="#br0">15811 5937 0,'45'0'414,"-23"0"-348,44 0 39,-44 0-95,23 0 0,-23 0 1,-67 0 168,-43 22-171,21-22-1,1 0 3,-23 0-1,45 0 1,22 0-4,88 0 244,1 0-242,-1 0 1,-44 0 1</inkml:trace>
    </iact:actionData>
  </iact:action>
  <iact:action type="add" startTime="61210">
    <iact:property name="dataType"/>
    <iact:actionData xml:id="d6">
      <inkml:trace xmlns:inkml="http://www.w3.org/2003/InkML" xml:id="stk6" contextRef="#ctx0" brushRef="#br0">14793 7930 0,'22'0'532,"22"-22"-518,-22 22-7,0 0-2,0 0 4,1 0 3,-46 0 631,-65 0-628,-23 0-14,67 0 7,0 0 5,21 0 0</inkml:trace>
    </iact:actionData>
  </iact:action>
  <iact:action type="add" startTime="69159">
    <iact:property name="dataType"/>
    <iact:actionData xml:id="d7">
      <inkml:trace xmlns:inkml="http://www.w3.org/2003/InkML" xml:id="stk7" contextRef="#ctx0" brushRef="#br0">14483 10389 0,'22'0'398,"0"0"-389,0 0 57,0 0-57,22 0 6,-21 0 74,-1 0-80,0 0 0,22 0-1,-22 0 50,0-22-44,-66 22 390,22 0-395,-22 0 1,-1 0-1,23 0 1</inkml:trace>
    </iact:actionData>
  </iact:action>
  <iact:action type="add" startTime="74762">
    <iact:property name="dataType"/>
    <iact:actionData xml:id="d8">
      <inkml:trace xmlns:inkml="http://www.w3.org/2003/InkML" xml:id="stk8" contextRef="#ctx0" brushRef="#br0">14793 13247 0,'44'0'308,"-22"-23"-296,0 23-3,22 0-3,-66 0 282,0 0-279,0 0 1,0 0 0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7T20:53:49.98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9305">
    <iact:property name="dataType"/>
    <iact:actionData xml:id="d0">
      <inkml:trace xmlns:inkml="http://www.w3.org/2003/InkML" xml:id="stk0" contextRef="#ctx0" brushRef="#br0">16852 17034 0,'22'0'279,"0"-22"-261,23 22-6,-1 0-12,-22-22 9,0 22 5,-66 0 67,22 0-64,0 0-16,-23 0 6,1 0 6,44-22-8,-22 22 4,0 0 5,66 0 197,0 0-199,23 0 1,-45 0-13,-44 0 235,-22 0-222,21 0-12,1 0 6,44 0 80,1 0-73,-1 0-4,0 0 4,-44 0 98,0 0-98,-1 0-13</inkml:trace>
    </iact:actionData>
  </iact:action>
  <iact:action type="add" startTime="21766">
    <iact:property name="dataType"/>
    <iact:actionData xml:id="d1">
      <inkml:trace xmlns:inkml="http://www.w3.org/2003/InkML" xml:id="stk1" contextRef="#ctx0" brushRef="#br0">19399 16879 0,'44'0'248,"-22"0"-233,0 0-14,23 0 9,-23 0 5,-44 0 184,-1 0-189,1 0 2,-22 0-11,22 0 7,-22 0 8,21 0 29,23 23-31,-22-23-13,67 0 93,-1 0-86,0 0 7,0 0-14,-21 0 8,-1 0 4</inkml:trace>
    </iact:actionData>
  </iact:action>
  <iact:action type="add" startTime="26829">
    <iact:property name="dataType"/>
    <iact:actionData xml:id="d2">
      <inkml:trace xmlns:inkml="http://www.w3.org/2003/InkML" xml:id="stk2" contextRef="#ctx0" brushRef="#br0">23185 9858 0,'-22'0'149,"0"0"-140,0 0 5,0 0 1,0 0 1,0 0-1,-1 0 3,-21 0-3,22 0-14,-22 0 9,22 0-4,-1 0 5,-132 66 84,23-44-87,-68 45 6,23-45-13,22-22 6,66 0 13,112 0 43,-1 0-47,66 0 73,-21 0-74,-1 0-14,-21 0 9,43-22 5,-66 22 0,0 0-9,23-23 12,65 23-2,-43-22-6,88-22-3,-89 44 6,-44-22 3,-44 22 187,0 0-190,-22 0 2,22 0-5,-45 0-3,1 0 1,22 0 9,-23 0-10,45 0 2</inkml:trace>
    </iact:actionData>
  </iact:action>
  <iact:action type="add" startTime="34793">
    <iact:property name="dataType"/>
    <iact:actionData xml:id="d3">
      <inkml:trace xmlns:inkml="http://www.w3.org/2003/InkML" xml:id="stk3" contextRef="#ctx0" brushRef="#br0">16808 9525 0,'22'0'75,"0"0"-64,0 0 2</inkml:trace>
    </iact:actionData>
  </iact:action>
  <iact:action type="add" startTime="36038">
    <iact:property name="dataType"/>
    <iact:actionData xml:id="d4">
      <inkml:trace xmlns:inkml="http://www.w3.org/2003/InkML" xml:id="stk4" contextRef="#ctx0" brushRef="#br0">18956 9282 0,'22'0'180,"0"0"-169,0 0 3</inkml:trace>
    </iact:actionData>
  </iact:action>
  <iact:action type="add" startTime="44093">
    <iact:property name="dataType"/>
    <iact:actionData xml:id="d5">
      <inkml:trace xmlns:inkml="http://www.w3.org/2003/InkML" xml:id="stk5" contextRef="#ctx0" brushRef="#br0">11493 10766 0,'22'0'172,"0"0"-161,0 0-1,23 0 3,-23 0-1,0 0-11,0 0 5,0 0 76,-22-22 414,22-1-459,1 23-3,-46 0 329,1 0-160</inkml:trace>
    </iact:actionData>
  </iact:action>
  <iact:action type="add" startTime="50386">
    <iact:property name="dataType"/>
    <iact:actionData xml:id="d6">
      <inkml:trace xmlns:inkml="http://www.w3.org/2003/InkML" xml:id="stk6" contextRef="#ctx0" brushRef="#br0">11559 12073 0,'23'0'577,"21"0"-564,-22-23-5,22 23 4,-22 0 120,1-22-121,-1 22 90,66-22-89,-43 0 3,-23 22-14,0-22 7,0 22 7,-44 0 280,-22 0-153,-23 0-130,23 22 2,0-22-13,21 0 7</inkml:trace>
    </iact:actionData>
  </iact:action>
  <iact:action type="add" startTime="59543">
    <iact:property name="dataType"/>
    <iact:actionData xml:id="d7">
      <inkml:trace xmlns:inkml="http://www.w3.org/2003/InkML" xml:id="stk7" contextRef="#ctx0" brushRef="#br0">2480 4076 0,'22'0'107,"0"0"-93,1 0-2,-1 0 73,22 0-73,-22 0 0,0 0-11</inkml:trace>
    </iact:actionData>
  </iact:action>
  <iact:action type="add" startTime="60826">
    <iact:property name="dataType"/>
    <iact:actionData xml:id="d8">
      <inkml:trace xmlns:inkml="http://www.w3.org/2003/InkML" xml:id="stk8" contextRef="#ctx0" brushRef="#br0">2613 4874 0,'22'0'335,"22"0"-220,-21-23-104</inkml:trace>
    </iact:actionData>
  </iact:action>
  <iact:action type="add" startTime="74431">
    <iact:property name="dataType"/>
    <iact:actionData xml:id="d9">
      <inkml:trace xmlns:inkml="http://www.w3.org/2003/InkML" xml:id="stk9" contextRef="#ctx0" brushRef="#br0">24558 4054 0,'23'0'180,"-1"0"-169,0 0 1,22 0-9</inkml:trace>
    </iact:actionData>
  </iact:action>
  <iact:action type="add" startTime="84069">
    <iact:property name="dataType"/>
    <iact:actionData xml:id="d10">
      <inkml:trace xmlns:inkml="http://www.w3.org/2003/InkML" xml:id="stk10" contextRef="#ctx0" brushRef="#br0">24558 4874 0,'23'0'509,"-1"-23"-491,0 23-3,0-22-14</inkml:trace>
    </iact:actionData>
  </iact:action>
  <iact:action type="add" startTime="89089">
    <iact:property name="dataType"/>
    <iact:actionData xml:id="d11">
      <inkml:trace xmlns:inkml="http://www.w3.org/2003/InkML" xml:id="stk11" contextRef="#ctx0" brushRef="#br0">22565 4032 0,'45'0'807,"-23"0"-791,0 0-15</inkml:trace>
    </iact:actionData>
  </iact:action>
  <iact:action type="add" startTime="90916">
    <iact:property name="dataType"/>
    <iact:actionData xml:id="d12">
      <inkml:trace xmlns:inkml="http://www.w3.org/2003/InkML" xml:id="stk12" contextRef="#ctx0" brushRef="#br0">22565 4807 0,'23'0'278,"-1"0"-266,22 0 2,-22 0-14</inkml:trace>
    </iact:actionData>
  </iact:action>
  <iact:action type="add" startTime="127877">
    <iact:property name="dataType"/>
    <iact:actionData xml:id="d13">
      <inkml:trace xmlns:inkml="http://www.w3.org/2003/InkML" xml:id="stk13" contextRef="#ctx0" brushRef="#br0">2436 6180 0,'22'0'389,"22"0"-380,-22 0 1,23-22 2,-1 22-11,-22 0 6</inkml:trace>
    </iact:actionData>
  </iact:action>
  <iact:action type="add" startTime="129991">
    <iact:property name="dataType"/>
    <iact:actionData xml:id="d14">
      <inkml:trace xmlns:inkml="http://www.w3.org/2003/InkML" xml:id="stk14" contextRef="#ctx0" brushRef="#br0">2436 7532 0,'22'0'243,"0"0"-230,0 0-12,23-23 58,-1 23-48,22-22 1,1 22-11,-45 0 16</inkml:trace>
    </iact:actionData>
  </iact:action>
  <iact:action type="add" startTime="141354">
    <iact:property name="dataType"/>
    <iact:actionData xml:id="d15">
      <inkml:trace xmlns:inkml="http://www.w3.org/2003/InkML" xml:id="stk15" contextRef="#ctx0" brushRef="#br0">24669 6225 0,'22'0'225,"0"0"-68,23 0-151</inkml:trace>
    </iact:actionData>
  </iact:action>
  <iact:action type="add" startTime="143319">
    <iact:property name="dataType"/>
    <iact:actionData xml:id="d16">
      <inkml:trace xmlns:inkml="http://www.w3.org/2003/InkML" xml:id="stk16" contextRef="#ctx0" brushRef="#br0">24802 7244 0,'22'0'312,"0"-22"-297</inkml:trace>
    </iact:actionData>
  </iact:action>
  <iact:action type="add" startTime="145502">
    <iact:property name="dataType"/>
    <iact:actionData xml:id="d17">
      <inkml:trace xmlns:inkml="http://www.w3.org/2003/InkML" xml:id="stk17" contextRef="#ctx0" brushRef="#br0">22676 6291 0,'22'0'142,"23"0"-128,65 0-2,-110-22 2</inkml:trace>
    </iact:actionData>
  </iact:action>
  <iact:action type="add" startTime="146829">
    <iact:property name="dataType"/>
    <iact:actionData xml:id="d18">
      <inkml:trace xmlns:inkml="http://www.w3.org/2003/InkML" xml:id="stk18" contextRef="#ctx0" brushRef="#br0">22521 7288 0,'22'0'233,"0"0"-225,1 0 11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7T18:38:14.798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act:action type="add" startTime="18308">
    <iact:property name="dataType"/>
    <iact:actionData xml:id="d0">
      <inkml:trace xmlns:inkml="http://www.w3.org/2003/InkML" xml:id="stk0" contextRef="#ctx0" brushRef="#br0">13265 13579 0,'22'0'82,"0"0"-73,22-22-3,0 22 2,1-22-1,-23 22 0,-22-23 1,22 23-1,0 0 8,23 0 0,-23 0 0,-44 0 180,-1 0-187,23 23 82,23-23-30,-1 0-52,22 0-1</inkml:trace>
    </iact:actionData>
  </iact:action>
  <iact:action type="add" startTime="20025">
    <iact:property name="dataType"/>
    <iact:actionData xml:id="d1">
      <inkml:trace xmlns:inkml="http://www.w3.org/2003/InkML" xml:id="stk1" contextRef="#ctx0" brushRef="#br0">16852 13380 0,'22'0'150,"23"0"-135,-23 0 0,0 0 0,0 0 150,44 0-157,-43 66-1,21-66 0,-22 0 1</inkml:trace>
    </iact:actionData>
  </iact:action>
  <iact:action type="add" startTime="22125">
    <iact:property name="dataType"/>
    <iact:actionData xml:id="d2">
      <inkml:trace xmlns:inkml="http://www.w3.org/2003/InkML" xml:id="stk2" contextRef="#ctx0" brushRef="#br0">18402 14642 0,'22'0'53,"0"0"-46,1 0 15,-1 0-6,0 0 6,22 0-7,-22 0 0,1 0 0,-1 0-7</inkml:trace>
    </iact:actionData>
  </iact:action>
  <iact:action type="add" startTime="23565">
    <iact:property name="dataType"/>
    <iact:actionData xml:id="d3">
      <inkml:trace xmlns:inkml="http://www.w3.org/2003/InkML" xml:id="stk3" contextRef="#ctx0" brushRef="#br0">19997 13911 0,'22'-22'127,"22"22"-119,0-22-1,-22 22 8</inkml:trace>
    </iact:actionData>
  </iact:action>
  <iact:action type="add" startTime="25403">
    <iact:property name="dataType"/>
    <iact:actionData xml:id="d4">
      <inkml:trace xmlns:inkml="http://www.w3.org/2003/InkML" xml:id="stk4" contextRef="#ctx0" brushRef="#br0">16830 14642 0,'44'0'127,"-22"0"-119,1 0-1,43 0 0,0 0 1,-21 0 0,21-22-1,-22 22 0,-21 0 1</inkml:trace>
    </iact:actionData>
  </iact:action>
  <iact:action type="add" startTime="27188">
    <iact:property name="dataType"/>
    <iact:actionData xml:id="d5">
      <inkml:trace xmlns:inkml="http://www.w3.org/2003/InkML" xml:id="stk5" contextRef="#ctx0" brushRef="#br0">22100 13889 0,'23'0'97,"21"0"-89,-22 0-1,22 0 1,-22 0-1,1-22 2,-1 22-3,0 0 9,0-22 0,0 22-8,0 0 9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7T18:38:14.798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act:action type="add" startTime="19396">
    <iact:property name="dataType"/>
    <iact:actionData xml:id="d0">
      <inkml:trace xmlns:inkml="http://www.w3.org/2003/InkML" xml:id="stk0" contextRef="#ctx0" brushRef="#br0">12711 17854 0,'-22'0'173,"0"0"-158,0 0 1,-1 0-1,1 0-8,0 0 8,0 0 0,-22 0-8,22 0 8,-1 0 0,1 0-7,0 0 6,-22 0-6,22 0 1,0 0 87,-45 0-89,45 0 1,0 0 89,-22 0-89,21 0-1,-43 0 31,0 0-31,21 0 1,1 0 0,0 0-1,88 0 234,22 0-237,23 0 51,0 0-47,-45 0-1,0 0 1,23 0-1,-45 0 1,0 0 0</inkml:trace>
    </iact:actionData>
  </iact:action>
  <iact:action type="add" startTime="21857">
    <iact:property name="dataType"/>
    <iact:actionData xml:id="d1">
      <inkml:trace xmlns:inkml="http://www.w3.org/2003/InkML" xml:id="stk1" contextRef="#ctx0" brushRef="#br0">16232 17898 0,'22'0'202,"0"0"-195,0 0 8,1 0-7,-1 0 1,22-22 5,-22 22-7,0 0 0,0 0 16,23 0-8,-1 0-7,0-22 0,1 22-1,-1 0 2,0 0-4,-22 0 3,23 0 0,-23 0 1,0 0 4,-44 0 257,0 0-248,-1 0-14,1 0 0,0 0-1,0 0 1,0 0-1,0 0 24,0 0-10,-23 0-12,23 0-3,0 0 2,-22 0 0,-23 0-1,45 0 263,-44 0-263,-67 0 1,111 0 0</inkml:trace>
    </iact:actionData>
  </iact:action>
  <iact:action type="add" startTime="53709">
    <iact:property name="dataType"/>
    <iact:actionData xml:id="d2">
      <inkml:trace xmlns:inkml="http://www.w3.org/2003/InkML" xml:id="stk2" contextRef="#ctx0" brushRef="#br0">12556 14465 0,'22'0'203,"0"0"-187,23 0-9,-1 0 0,0 0 1,23 0-1,-23 0 2,22 0-2,-44 0-1,23 0 2,-1 0 7,0 0 45,23 0-53,-23 0 1,-22 0 7,0 0 52,23 0-52,-23 0-7,22 0-1,-22 0 1,67 0-1,-23 0 1,-21 0-1,21 0 1,-22 0-1,-22 0 8,1 0 38,-1 0-46,22 0 1,45 0-1,-45 0 1,44 0-1,-43 0 1,43 0-1,-21 0 2,-1 0-3,-22 0 2,1 0-1,-23 0 8,0 0 53,44 0-61,1 0 1,44 0-1,-45 0 1,23 0-1,-1 0 1,-21 0-1,-1 0 1,-22 0-1,-22 0 1,23 0-1,-23 0 1,0 0 25,0 0 1,0 0-26,45 0-1,-1 0 1,23 0-1,-1 0 1,23 0-1,22 0 1,-22 0-1,-23 0 1,-66 22-1</inkml:trace>
    </iact:actionData>
  </iact:action>
  <iact:action type="add" startTime="64779">
    <iact:property name="dataType"/>
    <iact:actionData xml:id="d3">
      <inkml:trace xmlns:inkml="http://www.w3.org/2003/InkML" xml:id="stk3" contextRef="#ctx0" brushRef="#br0">13973 16724 0,'22'0'428,"1"0"-412,21 0-2,-22 0 1,0-22 0,0 22 22,0-22-22,1 22 83,-1 0 37,0 0-128,0 0 1,0 0 7,0 0 30,0 0 120,1 0 262,-1 0-412,0 0 0,0 0 428,44 0-435,-21 44 0,21-44-1,-44 0 0,23 0 0,-23 0 121,0 0-121,44 23 1,-44-23-1,1 0 1,43 0-1,-22 22 1,23-22-1,-23 0 1,-22 0 0,0 0-1,23 0 1,-23 0 0,0 0-2,22 0 2,-22 0 7,23 0 106,-23 0 50,44 0-163,-21 0 7,-23-22-7,0 22 1</inkml:trace>
    </iact:actionData>
  </iact:action>
  <iact:action type="add" startTime="97563">
    <iact:property name="dataType"/>
    <iact:actionData xml:id="d4">
      <inkml:trace xmlns:inkml="http://www.w3.org/2003/InkML" xml:id="stk4" contextRef="#ctx0" brushRef="#br0">12534 6158 0,'22'0'262,"0"0"-255,22 0 1,23 0 0,-1 0 0,1 0-2,-1 0 2,1 0-1,-23 0 16,44-22-22,-65 22 6,-1 0 2,0 0 2,44 0 28,-21 0-31,-23 0-1,22 0 1,-22 0 8,0 0 35,23 0-34,-23 0-11,0 0 9,0 0-8,0 0 1</inkml:trace>
    </iact:actionData>
  </iact:action>
  <iact:action type="add" startTime="106060">
    <iact:property name="dataType"/>
    <iact:actionData xml:id="d5">
      <inkml:trace xmlns:inkml="http://www.w3.org/2003/InkML" xml:id="stk5" contextRef="#ctx0" brushRef="#br0">18070 7111 0,'22'0'480,"0"0"-464,0 0-9,1 0 0,-1 0 0,0 0 1,22 0-1,-22 0 8,0 0-6,1 0 96,21 0-99,0 0 2,-22 0 7,23 0 292,21 0-299,1 0-1,-45 0 1,22 0-1,-22 0 166,0 0-166,45 0 1,-23 0-1,-22 0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7T18:38:14.798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act:action type="add" startTime="17956">
    <iact:property name="dataType"/>
    <iact:actionData xml:id="d0">
      <inkml:trace xmlns:inkml="http://www.w3.org/2003/InkML" xml:id="stk0" contextRef="#ctx0" brushRef="#br0">15125 11297 0,'22'0'300,"0"0"-284,0 0-2,0 0 1,1 0 0,-1 0-7,22 0-1,-22 0 1,22 0-1,-21 0 8,-1 0-7,0 0 0,0 0 134,0 0-127,0 0-7,0 0 0,23 0-1,-23 0 7,0 0-6,0 0-1,0 0 1,0 0 7,1 0-8,-1 0 8,0 0 0,22 0-7,-22 0 0,0 0-1,23 0 0,-23 0 1,22 0 0,-22 0-1,0 0 1,1 0 6,-1 0 61,0 0-67,0 0-1,22 0 1,1 0-1,-23 0 8</inkml:trace>
    </iact:actionData>
  </iact:action>
  <iact:action type="add" startTime="35252">
    <iact:property name="dataType"/>
    <iact:actionData xml:id="d1">
      <inkml:trace xmlns:inkml="http://www.w3.org/2003/InkML" xml:id="stk1" contextRef="#ctx0" brushRef="#br0">9256 8595 0,'0'22'150,"23"0"-143,-23 23 8,22-23-8,-22 22 2,0-22-2,0 22 0,0-21 1,0-1-1,0 44 1,22-22-1,0 23 1,-22-23 0,0-22 0,0 23-2,0-23 69,0 22-68,0 23 1,0-23-1,0-22 1,0 22 67,0-22-68,0-44 181,0-22-180,0 0-1,0 22 0,0-23 1,0 23-1,22-22 1,-22 22 7,0 0-5,0-1 34,0 1-38,0-22 1,0 22 4,0-23-6,0 1 3,0-67-2,0 23 2,0 66 1,0-23-3,22 1 2,-22 22 7,0-22 134,22 44-81,-22 22-61,0 0 2,0 0 102,0 67-103,0 44-1,0 66 1,23-22 0,-1 45 0,0-112-2,0 23 2,0-133 0</inkml:trace>
    </iact:actionData>
  </iact:action>
  <iact:action type="add" startTime="65589">
    <iact:property name="dataType"/>
    <iact:actionData xml:id="d2">
      <inkml:trace xmlns:inkml="http://www.w3.org/2003/InkML" xml:id="stk2" contextRef="#ctx0" brushRef="#br0">11803 11829 0,'44'0'240,"23"0"-232,21 0-1,-21 0 1,-1 0-1,23 0 1,-1 22-1,-43-22 1,-23 0-1,0 0 53,22 0-52,45-22-1,-67 22 1,44 0-1,1 0 1,-1 0-1,-21-22 1,-23 22-1,0 0 62,22 0-63,45-22 2,-1 22-1,-21 0 1,21-22-1,23-1 1,22 23-1,-44 0 2,-23 0-3,-22 0 2,-22 0-1,1 0 122,-1 0-123,0 0 114,22 23-112,45-1-1,-23 0 1,1-22-1,-1 22 0,23 0 2,-45-22-2,-22 0 0</inkml:trace>
    </iact:actionData>
  </iact:action>
  <iact:action type="add" startTime="76202">
    <iact:property name="dataType"/>
    <iact:actionData xml:id="d3">
      <inkml:trace xmlns:inkml="http://www.w3.org/2003/InkML" xml:id="stk3" contextRef="#ctx0" brushRef="#br0">11759 7421 0,'22'0'301,"22"0"-294,-22 0 0,23 0 1,-1 22 0,-22-22-1,0 0 0,23 0 1,-1 0-1,22 0 1,45 0-1,22 0 0,0 0 1,-45 0 0,23 0-1,-45 0 1,-21 0-1,-23 0 1,22 0 82,23-44-83,-45 44 0,0 0 1,22 0 0,-22 0-1,0 0 2,1 0-3,-1 0 1,22 0 1,-22 0 7,0 0 338,0 0-346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7T20:53:49.98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act:action type="add" startTime="41026">
    <iact:property name="dataType"/>
    <iact:actionData xml:id="d0">
      <inkml:trace xmlns:inkml="http://www.w3.org/2003/InkML" xml:id="stk0" contextRef="#ctx0" brushRef="#br0">9057 7266 0,'0'22'134,"0"0"-126,0 0 0,0 23 7,22-23-13,0 0 4,-22 44 3,0-21-2,0 21 0,0 1 1,0-1-1,0 0 1,0-21-1,0-1 0,0 0 0,0-21 1,0 21-1,0 22 0,0-21 1,0 21 0,0 0-1,0-43 0,0 43 1,0-22-1,0-21 1,0 43-1,0-44 1,0 0-1,0 0 1,23 1-1,-23-1 1,0 0 7,0 0-7,22-22-1,-22 22 1,22 0-2,-22 1 2,22-1 0,-22 22-1,22 22 1,-22-88 194,0 0-171,0-44-25,0 21 3,0 23-2,0-22 3,0 22-5,0-23 2,22 1 8,-22 0-6,0 0-2,0-1 1,22 23-1,-22-22 1,0 22-2,0-1 2,0 1-1,0 0 8,0 0-7,0 0-1,0 0 9,0-23-9,0 23 0,0-66 1,0 21-1,0 1 0,0 21 1,0 1 0,0 0-1,0 0 2,0 21-3,0 1 85,0 0-84,0-22 1,0-23-1,0-21 1,0 66-2,0-23 2,0 1 0,0 22-1,0 88 98,0-44-97,0 45-1,0-23 2,0 0-3,0-21 3,0-1-1,0 0-2,0 0 54,0 0-52,0 0-1,0 23 1,0-1-1,0 0 1,0 1-1,0-23 0,0 44 1,0-44-1,0 23 1,0 21-1,0-22 3,-22 1-5,22-1 3,-22-22-1,22 0 1,0 45 0,0-23-2,-22 23 2,0-67 0,22 66 0,0-22-1,0 1 0,0-1 2,-22-66 117,0-23-118,22 1-1,-67-44 1,45 21-1,0 1 1,0 21-1,22 1 8,0 22-6,0 0-3,0 0 2,0-1-1,0-21 8,0 22-7,0 0 1,0-22-3,0 21 1,0-43 1,0 44 0,0-23 0,0 1-2,0 0 3,0-23-3,0 1 3,0-23-3,0 1 2,0-1-1,0 45 1,0 22-1,0 44 39,22 22-39,0 23 1,-22-1-1,22-22 1,-22-22-1,0 1 75,0 21-74,0 67-1,0-1 1,0 23 1,0 45-2,44 65 0,23-88 0,21 45 1,-43-90 0,-23-21-2,-22-45 2,22-44-1</inkml:trace>
    </iact:actionData>
  </iact:action>
  <iact:action type="add" startTime="71920">
    <iact:property name="dataType"/>
    <iact:actionData xml:id="d1">
      <inkml:trace xmlns:inkml="http://www.w3.org/2003/InkML" xml:id="stk1" contextRef="#ctx0" brushRef="#br0">8193 3256 0,'0'23'36,"0"-1"-20,0 0-2,0 0 1,0 0-7,0 0 6,0 23-6,0-1 0,0-22-1,0 0 1,0 23-1,23-1 0,-23 0 1,0-22-1,22 23 1,-22 21-1,0 89 1,0-88-1,0-23 1,0 45-1,0-45 1,0 0-1,0-22 1,0 0-1,0 1 1,0-1 7,0 22-7,0 0-1,0 23 1,0 21 0,0-21-2,0 21 4,0-43-4,0 43 1,0-43 0,0-23 2,0 22-3,0-22 84,0 0-82,0 1-1,0-46 76,0 1-76,0 0 1,0-22 7,0 0-7,0-1 0,0-88-1,0-22 0,0-155 10,0 133-12,0 44 3,0 67-1,0 21 2,22 45-1,-22-22 110,0 0-110,22-22 0,-22 21 6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7T20:53:49.98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act:action type="add" startTime="25401">
    <iact:property name="dataType"/>
    <iact:actionData xml:id="d0">
      <inkml:trace xmlns:inkml="http://www.w3.org/2003/InkML" xml:id="stk0" contextRef="#ctx0" brushRef="#br0">21812 14443 0,'0'22'91,"0"22"-81,0 1 0,0-1 1,0 22-10,0-44 4,0 1 7,0 43-2,0-22-5,0 89 0,0-22 5,0-22-5,0-23 0,0 67 6,0 0 2,23 22-7,-1-66-1,0 43 1,0-65-1,-22-111 182,0-111-173,0 44-9,0-44 0,0 0 1,22-23 4,-22-109-1,0 21 2,0 89-7,0 88 1,0 45 5,0 21-4,0 1 44,0-22-43,0 0 3,0 22 0,0-1 2,0 68 79,22 65-81,-22 46 1,0-90-11,0 0 7,22 1 5,-22-1-2,0-44-5,0 1 2,0-1 3,0 22-4,0 23-1,0 65 7,0-21-7,0 44 3,0 22 2,0-66-4,0-22-1,0-67 0,0-44 76,23-45-70,-23 1 0,0-23-11,22 45 8,-22-22 7,22 43-14,0-65 10,-22 43 0,22-21-11,0 22 14,1 22-8,-1-23 1,22 1-1,-44 22 6,0 0-6</inkml:trace>
    </iact:actionData>
  </iact:action>
  <iact:action type="add" startTime="119055">
    <iact:property name="dataType"/>
    <iact:actionData xml:id="d1">
      <inkml:trace xmlns:inkml="http://www.w3.org/2003/InkML" xml:id="stk1" contextRef="#ctx0" brushRef="#br1">21015 6756 0,'22'0'193,"1"0"-182,-1 0-10,0 0 5,22 0 6,-22 0-1,0 0 1,1 0-5,-1 0 0,0 0 7,66 0-9,-21 0 1,21 0 7,1 0-8,22 0 1,-45 0 5,1 0-3,-45 0-2,22 0 5,-22 0 56,45 0-55,-1 0-1,1 0-10,-1 0 5,0 23 6,23-23 0,110 22-5,-132-22 0,-23 0 0,-22 0 8,0 0-9,23 0-1,-23 0 1,22 0 7,-22 0-7,0 0 6,0 0 10,1 0-9,21 0-3,44-22-1,1 22 3,-23 0-12,45 0 7,-22 0 4,-23 0-3,-44 0-3,0 0 16,-44 0 76,0 0-75,-66 0 6,43 22-16,23-22-11,-22 0 4,0 0 7,21 22 0,-65 0-7,44-22 9,-23 0-8,23 0 1,-45 22 0,23 0 6,-67-22-6,67 22 1,-1-22-2,1 0 1,21 0 5,23 0 2,-44 0-7,44 0 0,0 0 15,-1 0 6,-21 0-20,-22 0 3,-45 0 2,0 0-12,23 0 4,21 0 8,45 0-2,0 0 19,0 0-18,0 0-5,-1 0-1,1 0 6,-22 0 69,-45 23-69,-21-1 1,21-22-12,67 0 5,0 0 6,0 0-6,44 0 448,0 0-434,0 0-14,0 0 1,45 0 0,-1 0 7,67 0-8,-67 0 1,1 0 3,-23 0 3,23 0-7,-45 0 33,44 22-27,67-22 3,-66 22-14,43-22 5,1 0 0,0 0 0,-23 0 8,1 0-6,-67 0 28,0 0-17,0 0-5,0 0-13,45 0 5,-1-22 7,-21 22 0,-23 0 1,22 0 56,22 0-55,45 0-10,-44 0 2,43 0 6,67 0-5,-154 0-2,-1 0 7,0-22-5,-44 22 72,-23 0-67,23 0 1,0 0-13,0 0 54,0 0-47,-22 0 0,-23 0-2,45 0 1,-22 0-1,22 0 8,-1 0-8,1 0 11,-66 0-4,43 0-12,-21 0 7,-23 0 7,-66 0-7,133 0-1,0 0 5,0 0 13,-67 0-16,23 0 4,22 0-12,-45 0 6,23 0 5,44 0-4,-1 0-2,-21 0 19,-111-22-13,-221 22 2,154 0-13,-110 0 6,-111-23 5,288 23 1</inkml:trace>
    </iact:actionData>
  </iact:action>
  <iact:action type="add" startTime="125707">
    <iact:property name="dataType"/>
    <iact:actionData xml:id="d2">
      <inkml:trace xmlns:inkml="http://www.w3.org/2003/InkML" xml:id="stk2" contextRef="#ctx0" brushRef="#br1">21458 4120 0,'22'0'128,"0"0"-121,23 0 0,21 0 0,1 0 0,-23 0 1,-22 0 5,44 0-6,-43 0-1,21 0 6,0 0-7,67 0 1,22 0 6,0 0-5,44 0-1,0 0 1,-44 0 0,-67 0 5,23 0-5,-67 0 27,0 0-21,67 0-12,-45-22 4,22 22 8,23-22-7,-45 22 1,-22 0 5,1 0-6,-46 0 181,1 0-178,-22 0 2,0 0 2,22 0-12,-1 0 6,1 0 3,-22-22-4,22 22 0,-22-22 7,-45 0-6,23 22-7,43 0 9,1 0 2,-22 0 4,0 0-3,-89 0-5,22 0-1,0 0 7,23 0-1,-45 22-4,89-22 125,-45 22-121,67 0 3,0-22-15,0 0 77,-200 67-69,134-23 5,-45-22-2,44 0-10,23-22 5,44 0 6,-1 0-4,46 0 218,-1 0-218,0 0 3,22 0 0,-22 0 0,0 0 2,23-22-1,-1 22-5,-22-22 1,67 0-1,44 22 6,132-22-6,-110-1 0,-66 23 7,66-22-7,-133 22 0,0 0 60,0 0-53,45 0-13,-45 0 7,22 0 6,-22 22-2,1-22-5,-1 0 104,0 0-98</inkml:trace>
    </iact:actionData>
  </iact:action>
  <iact:action type="add" startTime="176588">
    <iact:property name="dataType"/>
    <iact:actionData xml:id="d3">
      <inkml:trace xmlns:inkml="http://www.w3.org/2003/InkML" xml:id="stk3" contextRef="#ctx0" brushRef="#br1">10275 10168 0,'-22'0'120,"22"22"-108</inkml:trace>
    </iact:actionData>
  </iact:action>
  <iact:action type="add" startTime="176970">
    <iact:property name="dataType"/>
    <iact:actionData xml:id="d4">
      <inkml:trace xmlns:inkml="http://www.w3.org/2003/InkML" xml:id="stk4" contextRef="#ctx0" brushRef="#br1">10807 9702 0,'0'23'38,"0"-1"-15,0 0-14,-23-22 4,23 22 21,-44 0-24,0 23-9,22-1 6,-23-22 4,23 22 2,-22-44-8,44 22 2</inkml:trace>
    </iact:actionData>
  </iact:action>
  <iact:action type="add" startTime="178433">
    <iact:property name="dataType"/>
    <iact:actionData xml:id="d5">
      <inkml:trace xmlns:inkml="http://www.w3.org/2003/InkML" xml:id="stk5" contextRef="#ctx0" brushRef="#br1">8149 8861 0,'0'0'6,"-22"22"-5,0 0 15,0 0-9,22 0 5,-22 0 2,22 1-3,-45 21-9,1 0 6,-22 23 6,-23 43-9,45-43 2,22-23 7,-45 23-7,45-45 0,22 0 7,0-44 111,89-23-113,43-87-1,-21 21-10,-44 22 6,88-22 0</inkml:trace>
    </iact:actionData>
  </iact:action>
  <iact:action type="add" startTime="178755">
    <iact:property name="dataType"/>
    <iact:actionData xml:id="d6">
      <inkml:trace xmlns:inkml="http://www.w3.org/2003/InkML" xml:id="stk6" contextRef="#ctx0" brushRef="#br1">8282 8883 0,'89'-89'1,"21"-44"14,-309 355 5,354-399 64,-177 199-76,0 0 4,0 0 0,-1 0-11,1-22 26,22 22 20,-22-22-36,0 0 1,22 23 80,-22-23-80</inkml:trace>
    </iact:actionData>
  </iact:action>
  <iact:action type="add" startTime="180166">
    <iact:property name="dataType"/>
    <iact:actionData xml:id="d7">
      <inkml:trace xmlns:inkml="http://www.w3.org/2003/InkML" xml:id="stk7" contextRef="#ctx0" brushRef="#br1">7773 10323 0,'22'-22'157,"0"-1"-146,0 1 2,0-22-12,23 44 6,-1-44 6,-22 21-5,0-21-8,0 22 17,0 22-7,-22-22 98,45-22-91,-23 21-16,-22 1 5,22 0 7,0 0-3,-44 22 123,22 22-133,-22 0 13,-67 45 0,1-1-12,-23 1 6,45-23 6,-67 67-6,111-111 0,-1 22 8,46-44 111,-1 0-111,0 22-5,-22-23 3,22 1-12,0 22 7,0 0 6,-22-22-6,22 22-2,1 0 17,-1-22-9,22 0-14,0 0 8,-22-1 7,1 23-8,-1-44-6,0 44 7,44-44 7</inkml:trace>
    </iact:actionData>
  </iact:action>
  <iact:action type="add" startTime="197108">
    <iact:property name="dataType"/>
    <iact:actionData xml:id="d8">
      <inkml:trace xmlns:inkml="http://www.w3.org/2003/InkML" xml:id="stk8" contextRef="#ctx0" brushRef="#br1">9566 6247 0,'67'0'202,"-45"-22"-188,44 22-1,1-22-13,66 22 7,-45 0 7,156-23-6,-89 23-2,-22 0 7,0 0-6,0 0-1,-23 0 3,-21 0-3,-23 0 1,-21 0 0,-23 0 4,0 0 49,22 0-47,45 0 0,-23 0-12,45 0 4,22 0 8,-23 0-7,23 0 2,-44 0 4,44 0-3,88 0 10,-176 0-8,-23 0 2,0 0-13,0 0 42,-44 0 99,0 0-126,0 0 41,-45 0-35,45 0-15,-89-22 3,67 22-1,0 0 0,22 0 7,-23-22 1,1 22-3,-22-22-12,-23 22 8,-44-22 9,-133 0-10,200 22-1,-1 0 0,23 0 1,22 0 5,-111 0 73,-22-22-72,22-1-2,-22 1-12,-66-66 7,88 88 8,-111-67-6,200 67-2,22 0 7,-67 44 110,23 1-110,-45 21 0,67-44-13,-67 45 6,45-23 8,21-22-5,90-22 327,43 0-326,23 0 2,22 22-13,0-22 8,22 0 7,66 0-5,-154 0-3,-23 0 8,0 0 90,23 0-89,88 23-15,-45-1 5,23-22 10,377 22-6,-422 0-2,-44-22 8,-21 0-7,-1 0 70,44 0-68,-44 0 4,0 0-14,1 0 14,-23-22 3</inkml:trace>
    </iact:actionData>
  </iact:action>
  <iact:action type="add" startTime="211006">
    <iact:property name="dataType"/>
    <iact:actionData xml:id="d9">
      <inkml:trace xmlns:inkml="http://www.w3.org/2003/InkML" xml:id="stk9" contextRef="#ctx0" brushRef="#br1">3787 4386 0,'22'22'337,"22"-22"-320,0 22-16,45-22 4,22 23 7,-23-23-4,-21 0-2,-23 0 6,-22 0-5,0 0 66,0 0-61,89 0-12,-22 0 6,21 0 5,90 0-5,-1 0 0,0 0 7,-21 22-6,-23-22-6,-45 0 7,1 0 3,-45 0 1,-88 0 174,-44 0-173,22 0-1,-23 0-11,45 0 4,-22 0 8,22 0-7,-23 0 112,-88 0-105,-44 0-12,22 0 13,-199 0-3,177 0 0,110 0-10,45 0 11,44 0 297,0 0-297,1 0 7</inkml:trace>
    </iact:actionData>
  </iact:action>
  <iact:action type="add" startTime="230101">
    <iact:property name="dataType"/>
    <iact:actionData xml:id="d10">
      <inkml:trace xmlns:inkml="http://www.w3.org/2003/InkML" xml:id="stk10" contextRef="#ctx0" brushRef="#br1">4340 15218 0,'22'0'23,"-22"-22"-12,45 0 2,21-23-12,1 1 4,-1 22 11,67-111-8,-67 89-1,-21 0 7,-23-1-5,-22 67 57,0 23-52,0-1-7,0 67 1,0-45 6,0 23 0,0-23-13,0 23 5,0-45 8,0 111-5,0-110-4,0 21 9,0 0-7,0-21-1,0-67 107,-45-23-103,-21-88 3,22 89-13,-67-155 12,0 21 4,1-43-15,-23 22 5,66 110 4,45-44-10,0 89 8,0 0 6,22 21-6,0 68 81,0 88-76,0-45-6,22 45 0,0 89 2,-22-90 5,22 201-6,-22-245-1,0 1 12,0 44-9,0-89-4,0-22 8,22-66 105,-22-22-108,0-1 3,23-21-13,-1 21 6,0-44 11,-22 67-4,0 22-5,0 0 37,22 0-21,0-1-11,-22 90 75,0 44-77,0-1 2,0 23-13,44 22 6,-44 0 5,23 45-3,-23-156-4,22-44 10,-22 22 0,22-22 29,0-44-31,44-45 3,-21 23-14,21-45-2,1-22 8,-45 45 10,22-45-9,-44 66-2,22 45 9,-22 0 129,0-67-129,0 67-3,0 0 2</inkml:trace>
    </iact:actionData>
  </iact:action>
  <iact:action type="add" startTime="237301">
    <iact:property name="dataType"/>
    <iact:actionData xml:id="d11">
      <inkml:trace xmlns:inkml="http://www.w3.org/2003/InkML" xml:id="stk11" contextRef="#ctx0" brushRef="#br1">3565 6756 0,'-22'0'210,"0"0"-188,0 0 2,0 0-8,-23 0 19,23 0 30,-22 0-53,0 45-11,-1-23 4,1-22 7,0 22 0,-45 0-5,67 0 121,22 0-116,0 1 15,-22-1-15,22 0-1,0 0 5,-22-22-16,22 22 7,-22-22 19,22 22-12,0 23-5,0-1 8,22-44-3,0 0-1,-22 22 0,22-22-1,0 0-12,22 22 5,-21 0 9,21 1-4,0-1-10,0 0 7,-21-22 7,-1 0-6,0 0 7,0 0 10,22 0-15,-21 0 3,21 0-12,0 0 6,-44-22 5,22 22-3,0-22 7,1 22-3,-23-23 0,0 1 3,0 0 7,0 0 7,-23 22-19,1-22 3,22 0-13,-44-23 4,44 23 9,-22 22 66,0 0-67,0 0-12,-23 0 15,23 0-3,-44 0-12,21 0 5,23 0 8,-89 0-7,45 0 0,22 0 9,-45-22-7,89 44 63,0 0-60,22-22 43,0 0-41,89 0-1,-44 0-12,21 0 6,89-22 7,23-44-5,-156 44-3,-22-1 17,-22 1-12,-44 22 42,0 22-41,-45 1-4,45-23-2,-1 0 9,-21 22-6</inkml:trace>
    </iact:actionData>
  </iact:action>
  <iact:action type="add" startTime="240564">
    <iact:property name="dataType"/>
    <iact:actionData xml:id="d12">
      <inkml:trace xmlns:inkml="http://www.w3.org/2003/InkML" xml:id="stk12" contextRef="#ctx0" brushRef="#br1">2834 4453 0,'-22'0'172,"0"0"-96,0 0-53,0 0 2,0 0-12,0 0-12,-1 0 5,1 0 9,0 0-6,22 22 215,-22 0-208,22 22-15,0-22 107,0 1-25,0-1-71,0 0 2,0 0 1,44-22 140,-22 0-142,1 0 1,43 0 1,-44 0-15,22 0 7,23 0 8,-23 0-6,0 0-3,1 0 8,21 0-3,1 0-11,-23 0 8,0 0 1,23 0-3,-23 0 8,22 0-1,-66-22 132,0 0-139,0 0 63,-22 22-56,-22 0 0,22-23 2,0 23-14,-45-22 6,45 22 9,-44-22-8,-1 22 0,23-22 8,22 22-8,0 0 1,-1 0 16,1 0 32,-22 0-44,22 0 1,-45 66-1,1-66-12,44 45 5,-22-45 10,-1 22-8,67-22 168,1 0-161,43 0 1,-44 0 0,0 0-16,23 0 8,-23 0 8,44-22-7,1 22 9,-67-22-3,22 22-14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7T20:53:49.98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5366">
    <iact:property name="dataType"/>
    <iact:actionData xml:id="d0">
      <inkml:trace xmlns:inkml="http://www.w3.org/2003/InkML" xml:id="stk0" contextRef="#ctx0" brushRef="#br0">17981 5715 0,'0'22'22,"0"23"-7,23 21-7,-1 1 6,-22-1-11,22 23 2,-22-23 3,22 23-1,-22-23 1,0-22-1,22 23 1,-22-45 7,0 0 7,22-66 31,-22 0-45,0-23-2,0 23 2,0 0 0</inkml:trace>
    </iact:actionData>
  </iact:action>
  <iact:action type="add" startTime="15741">
    <iact:property name="dataType"/>
    <iact:actionData xml:id="d1">
      <inkml:trace xmlns:inkml="http://www.w3.org/2003/InkML" xml:id="stk1" contextRef="#ctx0" brushRef="#br0">18181 5627 0,'0'22'22,"0"0"-14,0 0 8,0 22-16,0-21 6,0-1 2,0 0-1,0 0 16</inkml:trace>
    </iact:actionData>
  </iact:action>
  <iact:action type="add" startTime="17218">
    <iact:property name="dataType"/>
    <iact:actionData xml:id="d2">
      <inkml:trace xmlns:inkml="http://www.w3.org/2003/InkML" xml:id="stk2" contextRef="#ctx0" brushRef="#br0">16852 6668 0,'0'22'143,"22"-22"-136,-22 22 0,22 22 1,-22 23-1,0-23 1,23 23 0,-1 88-1,0 0 1,0 0-1,0-45 1,22 68-1,-21-90 1,-23-110 142,0 0-143,0-22 9,0-1-10,0 1 10,0 0-9,0 22 1,0-23-1,0 1 8,0 22-7,0 0-1,0-23 1,0 1 7,0 22-8,0 0 1,0 0-1,0 0 1,0-23-1,0 1 8,0 22-7,0 0 0,0-1 7,0 1-1,0 0 1,0-22-7,-23-23-1,1 1 0,0-23 1,0-21 0,22 65 0,0 23-1,0 0 0,0 88 256,0 1-256,0-23 2,0 23-3,0-23 2,0-22-1,0 0 91</inkml:trace>
    </iact:actionData>
  </iact:action>
  <iact:action type="add" startTime="44586">
    <iact:property name="dataType"/>
    <iact:actionData xml:id="d3">
      <inkml:trace xmlns:inkml="http://www.w3.org/2003/InkML" xml:id="stk3" contextRef="#ctx0" brushRef="#br0">16343 3456 0</inkml:trace>
    </iact:actionData>
  </iact:action>
  <iact:action type="add" startTime="46648">
    <iact:property name="dataType"/>
    <iact:actionData xml:id="d4">
      <inkml:trace xmlns:inkml="http://www.w3.org/2003/InkML" xml:id="stk4" contextRef="#ctx0" brushRef="#br0">14106 4453 0,'0'66'98,"0"-22"-91,0 1 1,0 43-1,0-21 1,0-1 0,22-21-1,-22-1 1,0 0-1,0 0 68,22 67-68,-22-22 1,23-23-1,-23-44 1,22-22 68,-22-22-62,22 22 1,-22-22 7,0 0-14,22-45-1,-22 23 1,22-22-1,-22-1 1,22-43 0,-22 43-1,22 1 0,-22 43 1,0 1 8,0 0 5,0 0 47,23-44-1,-23 43-59,22-21-1,0-22 1,-22 43 0,0 1-1,0 0 8,0 44 83,0 0-91,0 23 0,0-1 2,0 0-3,-22-21 2,22-1 0,0 0 81,0 0-81,-22 22-1,22-22 9,-23 1 179,-21 21-188,44-66 128,0-23-128,0 23 1,0 0 0,0 0 7,0 44 247,22 22-255,-22 1 1,22 21-1,1-21 1,-1-1 0,-22 0-1,0-22 61,0 45-53,0-45-8,22 22 1,-22-22 6</inkml:trace>
    </iact:actionData>
  </iact:action>
  <iact:action type="add" startTime="59459">
    <iact:property name="dataType"/>
    <iact:actionData xml:id="d5">
      <inkml:trace xmlns:inkml="http://www.w3.org/2003/InkML" xml:id="stk5" contextRef="#ctx0" brushRef="#br0">20595 10544 0,'0'45'142,"0"-23"-124,0 22-13,0 0 2,0-22 1,0 1 0,0 43-2,0-44 2,0 0-1,0 0 1,0 45 0,0-23-1,22 1 1,-22-1-1,0-22 1,0 0-1,0-44 173,0-22-172,0-1-1,22-21 1,-22 22-1,22-23 0,-22 23 2,0 0-2,0 21 8,0 1 74,0 0-81,0 0 0,0 0-1,0-22 2,0 21-2,0 1 0,0 44 150,0 1-149,0 21-1,0 22 2,0-44-3,0 23 2,0-1-1,0 0 1,0 1 1,0-23 4,0-44 62,0-1-67,0-21 7,0 22-8,0 0 1,0 0-1,0 0 8,0-1 0,0 1-7,0 0-1,0 0 1,0-22 7,0 22-8,0-1 0,0 1 91,0-22-90,0 22 7,0-23-8,0 23 0,0 0 2,0 0-3</inkml:trace>
    </iact:actionData>
  </iact:action>
  <iact:action type="add" startTime="62901">
    <iact:property name="dataType"/>
    <iact:actionData xml:id="d6">
      <inkml:trace xmlns:inkml="http://www.w3.org/2003/InkML" xml:id="stk6" contextRef="#ctx0" brushRef="#br0">20905 11585 0,'22'0'211,"-22"45"-205,22-23 2,-22 0 0,0 0 8,0 22 50,22-21-58,0 21-1,-22-22 1,22 44-1,0-43 1,-22-1-1,0 0 1,0 0 89,0-44 91,0-45-181,0 1 1,0 22-1,-22 22 1,22-1-1,0 1 61,0-22-53,0 22-8,0-23 1,0 23-1,0-22 0,0 0 1,0 22 0,0-1-1,0 68 248,0-23-247,0 44-1,0-44 1,0 1-1,0-1 1,0 0 7,0 0-8,0 0 1,0 23-1,0-1 1,0 0-1,0 0 1,0 1-1,0-23 1,0 0 0,0-44 224,0-45-225,0-43 1,-22 21-1,-22-66 1,22 66-1,0 23 1,-1-1-1,23 23 1,0 66 98,0 0-100,0 1 9</inkml:trace>
    </iact:actionData>
  </iact:action>
  <iact:action type="add" startTime="68287">
    <iact:property name="dataType"/>
    <iact:actionData xml:id="d7">
      <inkml:trace xmlns:inkml="http://www.w3.org/2003/InkML" xml:id="stk7" contextRef="#ctx0" brushRef="#br0">21104 12582 0,'0'22'179,"0"0"-164,0 1 0,0-1 1,0 0-1,0 0-1,0 0 2,0 0-9,0 0 1,0 1-1,0-1 1,0 0-1,22 22 8,-22-22 0,0 1 45,0 21-53,0 0 1,0-22 0,0 23-1,0-23 98,0 22-97,0-22-1,0 0 8,0 0-7,0 23 52,0-23-45,0 0-6,0 0 57,0 0-59,0 1 30,0-1-29,0 0 7,0 0 60,0 22-67,0 1-1,0 21 1,0 1-1,0-45 0,0 0 1,0 0 0,0 0 97,0 0-98,0-44 204,0-22-196,0 0-8,0 21 0,0 1 0,0 0 1,0 0 52,0-45-29,0 45-30,0 0 4,0 0 4,0 0 42,0 0-43,0-23 0,-22 23-1,22-22 2,0 22-3,0 0 9,0-1 23,0 1-30,0-22-1,0 22 1,0 0-1,0 0 0,0-1 1,0 1 44,0-22-37,0 22 1,0 0-9,0 0 52,0-1-51,0 1 52,0 0-52,0 0-1,0 0 1,0 0 7,0-23-8,0 23 1,0 0 0,0 0-1,0 0 90,0 0-89,0-1 7,0 1-7,0 0 224,0-22-225,0-45 0,0 45 1,0 0 0,0 66 262,0 0-263,-22 0 8,22 22-7,0-21 7,0-1 14,0 0 9,0 0 37,0 0 8,0 0 59,0 0-52,0 1-74,0-1-9,0 22 105,0-22-105,-22 22 1,22 1-1,0-23 2,0 0 110,0 0-117,0 45 102,0-23-98,0-22 2,0 0-1,0 0 68,0 45-67,0-1-1,0-21 1,0-23-1,0 0 1,0 0 82,0 22-83,0-21 2,0-1-2,0 0 367,0 22-291,0 23-76,0-1 2,0-22-2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7T20:53:49.982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act:action type="add" startTime="27152">
    <iact:property name="dataType"/>
    <iact:actionData xml:id="d0">
      <inkml:trace xmlns:inkml="http://www.w3.org/2003/InkML" xml:id="stk0" contextRef="#ctx0" brushRef="#br0">19753 7842 0,'0'22'232,"0"0"-217,22-22-7,-22 22-1,0 0 0,0 1 16,0-1 0,0 0-8,0-44 142,22 22-147,-22-22-1,0-1 54,0 1-53,0 0 11,22 22-12,-22-22 0,0 0 17,23 0 5,-23 44 96,0 0-112,0 0 15,0 0-29,0 0 1,0 1 11,0-1-4,0 0-1,0 0 1,0 0 2,0 0-3,0-44 142,0 0-136,0 0 1,22 22-6,-22-22-1,0 0 3,22-23 0,-22 23 3,22 22-13,-22-22 6,0 44 115,0 0-112,0 23-1,0-23-8,0 0 36</inkml:trace>
    </iact:actionData>
  </iact:action>
  <iact:action type="add" startTime="36159">
    <iact:property name="dataType"/>
    <iact:actionData xml:id="d1">
      <inkml:trace xmlns:inkml="http://www.w3.org/2003/InkML" xml:id="stk1" contextRef="#ctx0" brushRef="#br0">19819 9149 0,'0'22'203,"0"0"-188,0 0 0,0 0 30,0 0-37,0 1 6,0-1 3,0 0-4,0 0 11,0 0-15,0 22 4,0 1-6,0-1 4,0-22-4,0-44 140,0 0-140,0 0 1,0-23 1,0 23-1,0 0 1,0 0 2,0 0-10,0 0 65,0 0-56,0-1 108,-22-21-109,0 0 0,22 22-1,0 0 1,0-1 4</inkml:trace>
    </iact:actionData>
  </iact:action>
  <iact:action type="add" startTime="49652">
    <iact:property name="dataType"/>
    <iact:actionData xml:id="d2">
      <inkml:trace xmlns:inkml="http://www.w3.org/2003/InkML" xml:id="stk2" contextRef="#ctx0" brushRef="#br0">19819 12516 0,'0'22'195,"0"0"-173,0 0 60,0 0-51,0 0 21,23-44 278,-23 0-322,0 0 7,0 0 8,0 0 209,0 0-156,0-1-61,0 1 6,0 0-12,-23 0 171,23 44-98,0 22-71,0-21-2,0-1 0,0 0-5,0 0 106,0 0-103,0 22 15,-22 45-22,22-45 10,0 1 0,0-68 173,0 1-153,0 0-23,0 0 8,0-22-8,0 22 1,0-1 1,0-21 3,0 22-2,0 0 4</inkml:trace>
    </iact:actionData>
  </iact:action>
  <iact:action type="add" startTime="54594">
    <iact:property name="dataType"/>
    <iact:actionData xml:id="d3">
      <inkml:trace xmlns:inkml="http://www.w3.org/2003/InkML" xml:id="stk3" contextRef="#ctx0" brushRef="#br0">19864 13601 0,'0'22'398,"0"0"-316,0 1-73,0-1 12,0-44 289,0-1-301,0 1-2,0 0 3,0 0-2,0 0 10,0 44 205,0 0-213,0 22-1,0-21 100,0-1-100,22 0-1,-22 22 2,0-22-1,0 0 0,0-44 75,22 0-74,-22 0 54,0 0-42,0 0 1,0 0 0,0-1 21,0 1-21,0 0 29</inkml:trace>
    </iact:actionData>
  </iact:action>
  <iact:action type="add" startTime="66722">
    <iact:property name="dataType"/>
    <iact:actionData xml:id="d4">
      <inkml:trace xmlns:inkml="http://www.w3.org/2003/InkML" xml:id="stk4" contextRef="#ctx0" brushRef="#br0">22765 11275 0,'22'0'239,"0"0"-231,0 0 0,22 0 15,-21 0-1,-1 0 173,-67 0 53,23 0-241,0 0 0,0 0 1,-22 0 1,22 0 80,66 0 227,-22 0-307</inkml:trace>
    </iact:actionData>
  </iact:action>
  <iact:action type="add" startTime="92613">
    <iact:property name="dataType"/>
    <iact:actionData xml:id="d5">
      <inkml:trace xmlns:inkml="http://www.w3.org/2003/InkML" xml:id="stk5" contextRef="#ctx0" brushRef="#br0">1373 5383 0,'22'0'330,"0"0"-314,0 0-3,0 0 3,1 0 66,-1 0-67,22 0-5,-22 0 0,22 0 1,-21 0 3,21 0 63,22 0-68,-43 0 3,-1 0-11,22 0 6,0 0 4,-22 0 3,1 0 80,21 0-80,-22 0-3,0 0 2,0 0 1,0 0 85,1 0-88,43 0-2,-44 0-3,22 0-2,1 0 4,-1 0 2,0 0 1,-22 0 71,23 0-72,-1 0 3,-22 0 2,0 0-1,0 0-3,1 0 2,-1 0 9,0 0-6,0 0-9,0 0 9,0 0-3,0 0 2,1 0 38,-1 0-23,0 0-22,22 0 3,-22 0-2,23 0 1,-1 0-9,0 0 8,-22 0 2,0 0 1,1 0 210,-1 0-140,0-22-72,0 22-1,0 0 2,0 0-10,0 0 6,1-22 4,-46 22 847,1 0-845,0 0-2,0 0-10,0 0 19,-22 0 33,-1 0-43,1 0 0,22 0-1,0 0-8,0 0 7,-1 0 111,1 0-103,0 0-7,0 0 4,0 0 10,0 0-9,-23 0-1,-21 0-3,22 0-9,-23 0 6,1 0 3,-23 0 0,67 0-5,0 0 157,-22 0-151,-45 0-1,23 22-2,-1-22-5,1 0 5,44 0 7,-23 22 133,1-22-141,22 0 8,0 0-5,0 0-3,-133 22 118,0 22-112,44-21-3,0-23-9,45 22 8,21-22 5,68 0 30,21-22-35,-22 22 252,0 0-246,0 0 37,0 0-40,23 0 0,-23 0-11,0 0 21,0 0 51,22 0-61,1-23 1,-23 23-2,0 0 111,0 0-115,45 0-3,-23-22 5,22 22 18,112-22-23,-134 22 4,-22 0-4,0 0 9,0 0 23,67-22-24,-23 22 1,-21 0-12,-1-22 6,0 22 8,23 0-9,-45 0 3,0 0 55,0 0-52,22 0-1,-22 0-10,45-22 8,66 22 4,-111 0-1,0 0 0,0 0 39,22 0-39</inkml:trace>
    </iact:actionData>
  </iact:action>
  <iact:action type="add" startTime="100757">
    <iact:property name="dataType"/>
    <iact:actionData xml:id="d6">
      <inkml:trace xmlns:inkml="http://www.w3.org/2003/InkML" xml:id="stk6" contextRef="#ctx0" brushRef="#br0">7529 5206 0,'22'0'1005,"0"0"-952,1 0-23,-1 0-15,22 0-7,-22 0 0,0 0 6,0 0-7,1 0 173,21 0-66,0 0-106,0 0 5,-21 0-5,21 0 0,-22 0 6,0 0 3,0 0-4,0 0 17,1 0 1,-1 0-17,0 0-4,0 0-2,44 0 1,-21 0 1,-23 0-8</inkml:trace>
    </iact:actionData>
  </iact:action>
  <iact:action type="add" startTime="108760">
    <iact:property name="dataType"/>
    <iact:actionData xml:id="d7">
      <inkml:trace xmlns:inkml="http://www.w3.org/2003/InkML" xml:id="stk7" contextRef="#ctx0" brushRef="#br0">11692 5228 0,'22'0'225,"1"0"-202,-1 0-8,0 0-8,0 0 15,0 0 113,23 0-120,-23 0 1,0 0-8,0 0 0,22-22 1,-22 22 6,23-22 94,-1 22-100,0 0 0,-22 0 4</inkml:trace>
    </iact:actionData>
  </iact:action>
  <iact:action type="add" startTime="116080">
    <iact:property name="dataType"/>
    <iact:actionData xml:id="d8">
      <inkml:trace xmlns:inkml="http://www.w3.org/2003/InkML" xml:id="stk8" contextRef="#ctx0" brushRef="#br0">14328 5184 0,'22'0'532,"0"0"-515,0 0-2,0 0-2,0 0 47,0 0-51,1 0-1,21 22 7,-22-22-9,0 0 9,0 0-7,0 0 16,1 0-10,-1 0-5,0 0 0,0 0 0,22 0 53,23 0-53,21 0-1,-66 22 1,45 0-1,-45-22 3,44 0-10,-21 0 7,-23 0 5,0 0-10,0 0 8</inkml:trace>
    </iact:actionData>
  </iact:action>
  <iact:action type="add" startTime="122575">
    <iact:property name="dataType"/>
    <iact:actionData xml:id="d9">
      <inkml:trace xmlns:inkml="http://www.w3.org/2003/InkML" xml:id="stk9" contextRef="#ctx0" brushRef="#br0">18225 5139 0,'22'0'451,"0"0"-437,0 0 46,1 0-45,-1 0 1,0 0 66,0 0-72,0 0 482,0 0-387,23 0-94,-23 0 1,0 0-11,0 0 13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7T20:53:49.982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act:action type="add" startTime="29274">
    <iact:property name="dataType"/>
    <iact:actionData xml:id="d0">
      <inkml:trace xmlns:inkml="http://www.w3.org/2003/InkML" xml:id="stk0" contextRef="#ctx0" brushRef="#br0">4783 13069 0,'44'0'148,"-21"0"-131,21 0-10,-22 0 0,0-22 0,0 22 0,0 0 9,1 0 24,-1 0-34,0 0 97,-44 0 10,0 0-106,-1 0 8,-21 0-7,22 0 7</inkml:trace>
    </iact:actionData>
  </iact:action>
  <iact:action type="add" startTime="30742">
    <iact:property name="dataType"/>
    <iact:actionData xml:id="d1">
      <inkml:trace xmlns:inkml="http://www.w3.org/2003/InkML" xml:id="stk1" contextRef="#ctx0" brushRef="#br0">7507 13158 0,'22'0'122,"45"-22"-115,-45 22 0,22-22 2,-22 0-1,22 22 0,-66 0 139,0 0-140,0 0 8,0 0-7,0 0 1,0 0 42,-1 0-36,1 0 0,0 0 60</inkml:trace>
    </iact:actionData>
  </iact:action>
  <iact:action type="add" startTime="32272">
    <iact:property name="dataType"/>
    <iact:actionData xml:id="d2">
      <inkml:trace xmlns:inkml="http://www.w3.org/2003/InkML" xml:id="stk2" contextRef="#ctx0" brushRef="#br0">10142 13092 0,'22'0'180,"45"0"-161,-45-23-12,0 23 1,22-22-1,-21 22 3,-1 0-2,0 0 26,0 0-25,0 0-1,-44 0 229,-22 0-224,-1 0-5,1 0 0,-22 0 0,44 0-2,-23 0 2,23 0 1,44 0 232</inkml:trace>
    </iact:actionData>
  </iact:action>
  <iact:action type="add" startTime="33953">
    <iact:property name="dataType"/>
    <iact:actionData xml:id="d3">
      <inkml:trace xmlns:inkml="http://www.w3.org/2003/InkML" xml:id="stk3" contextRef="#ctx0" brushRef="#br0">12622 12582 0,'23'0'157,"65"0"-150,-21 0 2,21 0-2,45 0 2,-22 0-2,-67 0 3,22 0-4,-21 0 4,-1 0-3,-22 0 3,-66 0 59,0 22-60,-23 0-2,23 1 2,-45 21 2,67-44-10,0 0 153,0 0-146,0 0 3,0 0-11</inkml:trace>
    </iact:actionData>
  </iact:action>
  <iact:action type="add" startTime="44355">
    <iact:property name="dataType"/>
    <iact:actionData xml:id="d4">
      <inkml:trace xmlns:inkml="http://www.w3.org/2003/InkML" xml:id="stk4" contextRef="#ctx0" brushRef="#br0">22433 5848 0,'0'22'150,"0"0"-132,0 1-10,0-1-1,0 0 0,0 0 13,0 0 6,0 0-19,0 1 5,0-1 85,0 22-81,0 0 99,0 23-108,0 21 2,-23-43-2,1 21 1,44-66 33,45-22-33,-23-67-1,0 67 0,-21 0 4,-23 0 158,0 0-161,0 0 7,-23 22 42,23-23-49,-22 23 0,0-22 1,22 0-1,-22 22 0,22-22 30,0 0-30,0-22 8,-22 21-7,22 1 281,0-22-283,0 22 1,0-45 1,0 23-1</inkml:trace>
    </iact:actionData>
  </iact:action>
  <iact:action type="add" startTime="61268">
    <iact:property name="dataType"/>
    <iact:actionData xml:id="d5">
      <inkml:trace xmlns:inkml="http://www.w3.org/2003/InkML" xml:id="stk5" contextRef="#ctx0" brushRef="#br0">5846 2924 0,'22'0'157,"0"0"-142,1 0 10,21 0-7,-22 0-8,0 0 9,0 0-11,0 0 3,23 0-4,-23 0 0,0 0 2,0 0 0,0 0 0,0 0 1,1 0 173,21 0-176,-22 0 3,22 0 7,-44-22-7,22 22-1,23 0 0,-23 0 0,0 0-2,22 0 4,1 0-10,-1 0 10,0-22-4,-22 22 3,0 0-9,-44 0 283,0 0-268,0 0-2,0 0-6,-22-22 2,21 22-3,1 0 4,0 0-2,-22 0-9,0 0 54,21 0-45,-21 0 0,0 0-2,22 0 4,-23 0-10,23 0 115,-44 0-107,-1 0-6,23 0 4,0 0 3,66 0 326,0 0-326,22 0-1,-21 0-8,-1 0 79,0 0-73,22 0 5,23 0-2,-45 0 369,0 0-369,44 0 0,-21 0 1,21 0-11,-44 0 11</inkml:trace>
    </iact:actionData>
  </iact:action>
  <iact:action type="add" startTime="72398">
    <iact:property name="dataType"/>
    <iact:actionData xml:id="d6">
      <inkml:trace xmlns:inkml="http://www.w3.org/2003/InkML" xml:id="stk6" contextRef="#ctx0" brushRef="#br0">2702 8307 0,'22'0'292,"0"0"-232,0 0-51,0 0 0,0 0 3,0 0-4,1 0 22,-1 0-15,0 0 37,0 0-42,0 0 100,22 0-102,1 0 2,-23 0-1,0 0 2,-44 0 236,0 0-202,0 0-30,-1 0 0,1 0 4,0 0 8,0 0 32</inkml:trace>
    </iact:actionData>
  </iact:action>
  <iact:action type="add" startTime="75555">
    <iact:property name="dataType"/>
    <iact:actionData xml:id="d7">
      <inkml:trace xmlns:inkml="http://www.w3.org/2003/InkML" xml:id="stk7" contextRef="#ctx0" brushRef="#br0">4761 8307 0,'44'0'233,"-22"0"-224,1 0 0,21 0 63,-22 0-64,0 0 2,0 0 103,0-22-103,1 22-3,21 0 115,-66 0 118,0 0-230,-1 0 0,1 0 75</inkml:trace>
    </iact:actionData>
  </iact:action>
  <iact:action type="add" startTime="78241">
    <iact:property name="dataType"/>
    <iact:actionData xml:id="d8">
      <inkml:trace xmlns:inkml="http://www.w3.org/2003/InkML" xml:id="stk8" contextRef="#ctx0" brushRef="#br0">6378 8285 0,'22'0'239,"0"0"-224,0 0 10,0 0-15,0 0 0,0 0-9,1 0 9,-46 0 287,1 0-207,0 0-75,0 0 97,0 0-102,0 0 3</inkml:trace>
    </iact:actionData>
  </iact:action>
  <iact:action type="add" startTime="80941">
    <iact:property name="dataType"/>
    <iact:actionData xml:id="d9">
      <inkml:trace xmlns:inkml="http://www.w3.org/2003/InkML" xml:id="stk9" contextRef="#ctx0" brushRef="#br0">7972 8240 0,'44'0'216,"-22"0"-205,1 0 1,-46 0 346,1 0-348</inkml:trace>
    </iact:actionData>
  </iact:action>
  <iact:action type="add" startTime="85238">
    <iact:property name="dataType"/>
    <iact:actionData xml:id="d10">
      <inkml:trace xmlns:inkml="http://www.w3.org/2003/InkML" xml:id="stk10" contextRef="#ctx0" brushRef="#br0">9389 8573 0,'22'0'409,"1"0"-398,-1 0 154,0-22-155,0 22 1</inkml:trace>
    </iact:actionData>
  </iact:action>
  <iact:action type="add" startTime="87878">
    <iact:property name="dataType"/>
    <iact:actionData xml:id="d11">
      <inkml:trace xmlns:inkml="http://www.w3.org/2003/InkML" xml:id="stk11" contextRef="#ctx0" brushRef="#br0">10851 8573 0,'22'0'262,"0"0"-247,0 0-5,0 0 258,1 0-259,-1 0 0</inkml:trace>
    </iact:actionData>
  </iact:action>
  <iact:action type="add" startTime="170236">
    <iact:property name="dataType"/>
    <iact:actionData xml:id="d12">
      <inkml:trace xmlns:inkml="http://www.w3.org/2003/InkML" xml:id="stk12" contextRef="#ctx0" brushRef="#br0">19598 4231 0,'22'67'75,"-22"-1"-59,44 0-15,-44 1 12,23-23-13,-23 45 16,22-67-6,0 44 1,-22-43-5,0-1 2,0 0-4,0 0 9,0 45 46,0-1-56,0-44 5,0 45 6,0-1-14,0 0 14,0-88 90,0 0-89,-22 22-2,22-44 0,0-45 0,-22 23-1,22 22-3,0-23-8,0 1 10,0-1 2,0 23-12,0 22 4,0-23 3,0 23 8,22 111 163,0 22-168,-22-23 1,0 45-12,0-22 14,0 0-4,0-89 4,0-67 142,0-21-145,0 22 0,-22-23-10,22-43 10,0 43 0,0-22-11,0 23 13,0 22-1,0-1-11,0 23 3,0 0 9,-22 22 63,22 22-62,-23 45-2,23-1-12,0 23 5,-22-45 6,22 23 0,0 21-4,0 1 1,0-1-8,0-21 8,0-23 4,0-22-4,0-44 106,0-89-98,0 1 0,0-1 1,0 44 0,0 1-1,0 44-15,0 44 119,0 67-102,0-45-2,22 0-14,1 0 2,-23 23 12,0-1-4,0-21 3,0-23-14,0 0 11,0 22-7,0-22 6,0 1-7,0-1 4,0-111 95,0-22-87,0 67-3,0-45-12,-23 45 12,23 0-12,0-45 14,0 67 0,0 44 81,0 45-80,0-23-1,0 0-11,0 1 5,0-23-4,0 22 9,0 0-3,0-22 7,0-44 84,0 0-86,0-22-3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809" y="0"/>
            <a:ext cx="4028440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7350" y="515938"/>
            <a:ext cx="3441700" cy="2581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9640" y="3268861"/>
            <a:ext cx="7437120" cy="309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36528"/>
            <a:ext cx="4028440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809" y="6536528"/>
            <a:ext cx="4028440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F009B-AA83-4291-81BE-194F11CE19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31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00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97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83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458">
              <a:defRPr/>
            </a:pPr>
            <a:fld id="{851ABA11-A19C-3E46-B99A-9DEC51A1FAC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7326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78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11F75-2ABC-4530-AD83-CCF6244A1F3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Comment </a:t>
            </a:r>
            <a:r>
              <a:rPr lang="en-US" dirty="0" err="1"/>
              <a:t>conteralized</a:t>
            </a:r>
            <a:r>
              <a:rPr lang="en-US" dirty="0"/>
              <a:t> </a:t>
            </a:r>
          </a:p>
          <a:p>
            <a:r>
              <a:rPr lang="en-US" dirty="0"/>
              <a:t>distributed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44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458">
              <a:defRPr/>
            </a:pPr>
            <a:fld id="{851ABA11-A19C-3E46-B99A-9DEC51A1FAC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6061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458">
              <a:defRPr/>
            </a:pPr>
            <a:fld id="{851ABA11-A19C-3E46-B99A-9DEC51A1FAC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9196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36" indent="-173336" defTabSz="924458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458">
              <a:defRPr/>
            </a:pPr>
            <a:fld id="{851ABA11-A19C-3E46-B99A-9DEC51A1FAC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748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36" indent="-173336" defTabSz="924458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458">
              <a:defRPr/>
            </a:pPr>
            <a:fld id="{851ABA11-A19C-3E46-B99A-9DEC51A1FAC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748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6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69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398759281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270588122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34979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272910466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979660"/>
            <a:ext cx="6900227" cy="443198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4754563"/>
            <a:ext cx="9144000" cy="276999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333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6441441"/>
            <a:ext cx="9144000" cy="41656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457200" tIns="0" rIns="274320" bIns="0" anchor="ctr"/>
          <a:lstStyle/>
          <a:p>
            <a:pPr marL="0" indent="0" algn="l" defTabSz="820738" eaLnBrk="0" hangingPunct="0"/>
            <a:r>
              <a:rPr lang="en-US" sz="1200" b="1" dirty="0">
                <a:solidFill>
                  <a:srgbClr val="FFFFFF"/>
                </a:solidFill>
              </a:rPr>
              <a:t>Star Lab:</a:t>
            </a:r>
            <a:r>
              <a:rPr lang="en-US" sz="1200" b="1" baseline="0" dirty="0">
                <a:solidFill>
                  <a:srgbClr val="FFFFFF"/>
                </a:solidFill>
              </a:rPr>
              <a:t> </a:t>
            </a:r>
            <a:r>
              <a:rPr lang="en-US" sz="1200" b="1" baseline="0" dirty="0" err="1">
                <a:solidFill>
                  <a:srgbClr val="FFFFFF"/>
                </a:solidFill>
              </a:rPr>
              <a:t>Falken</a:t>
            </a:r>
            <a:r>
              <a:rPr lang="en-US" sz="1200" b="1" baseline="0" dirty="0">
                <a:solidFill>
                  <a:srgbClr val="FFFFFF"/>
                </a:solidFill>
              </a:rPr>
              <a:t> Project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29435" y="143913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29435" y="2078899"/>
            <a:ext cx="4040188" cy="190205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1860" y="143913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591860" y="2078899"/>
            <a:ext cx="4041775" cy="190205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6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69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35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73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727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93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99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89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2611361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537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360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635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73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34979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9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6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69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985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90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853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32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39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3198863100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50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433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63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05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2462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34979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741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6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69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91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lIns="0" tIns="0" rIns="0" bIns="0" anchor="b"/>
          <a:lstStyle>
            <a:lvl1pPr algn="ctr"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704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379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269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5125188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0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08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305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00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09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556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34979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317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E852-EDE4-49A4-92A9-4B0E4D7AFE27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39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6172200" cy="6858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051561"/>
            <a:ext cx="8656320" cy="5029200"/>
          </a:xfrm>
        </p:spPr>
        <p:txBody>
          <a:bodyPr/>
          <a:lstStyle>
            <a:lvl2pPr marL="625475" indent="-288925">
              <a:defRPr/>
            </a:lvl2pPr>
            <a:lvl3pPr marL="854075" indent="-228600">
              <a:defRPr/>
            </a:lvl3pPr>
            <a:lvl4pPr marL="1036638" indent="-228600">
              <a:defRPr/>
            </a:lvl4pPr>
            <a:lvl5pPr marL="1265238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42279-379B-4436-9B33-F57B39C60782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EB6789A-E77A-4AC3-A682-0EEA641C61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Line 8"/>
          <p:cNvSpPr>
            <a:spLocks noChangeShapeType="1"/>
          </p:cNvSpPr>
          <p:nvPr userDrawn="1"/>
        </p:nvSpPr>
        <p:spPr bwMode="auto">
          <a:xfrm>
            <a:off x="2084387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5" name="Line 9"/>
          <p:cNvSpPr>
            <a:spLocks noChangeShapeType="1"/>
          </p:cNvSpPr>
          <p:nvPr userDrawn="1"/>
        </p:nvSpPr>
        <p:spPr bwMode="auto">
          <a:xfrm>
            <a:off x="41275" y="6187440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16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7880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E403D-137A-48C5-9329-83500EAEB867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A8E0788-2BC6-4F5D-94E8-F3FDCB2265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4724352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F05C6-2950-4282-A96F-1CEC7CEBF561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22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1C3C-9D59-4C0B-8AA4-BCABF649D958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174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18AE3-36FE-41DF-9417-B746283965D5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410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BCB6-348B-40AB-922D-9A19C5501066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935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DB38-C8FE-43FD-8C92-DF4CD13CB2FF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5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4C89-89CE-4AD8-A7ED-70DBE1D4E35D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278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6C90-EB68-4FFA-837A-2D10340203F0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074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DA28-B7A0-49E7-8AEE-884DF230AE7E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4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283303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3831240367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1976221244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72378340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6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46124"/>
            <a:ext cx="1887192" cy="759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850065" y="980743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79024" y="6206025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9438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3" r:id="rId12"/>
    <p:sldLayoutId id="2147483667" r:id="rId13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6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22702"/>
            <a:ext cx="1887192" cy="752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850065" y="980743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79024" y="6206025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2530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4163" indent="-284163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231775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6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22702"/>
            <a:ext cx="1887192" cy="752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850065" y="980743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79024" y="6206025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0311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4163" indent="-284163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231775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6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22702"/>
            <a:ext cx="1887192" cy="752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850065" y="980743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79024" y="6206025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1113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4163" indent="-284163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231775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itchFamily="34" charset="0"/>
                <a:cs typeface="Calibri Light" pitchFamily="34" charset="0"/>
              </a:defRPr>
            </a:lvl1pPr>
          </a:lstStyle>
          <a:p>
            <a:fld id="{8570551D-BC83-47B9-AF79-B66E980A870F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itchFamily="34" charset="0"/>
                <a:cs typeface="Calibri Light" pitchFamily="34" charset="0"/>
              </a:defRPr>
            </a:lvl1pPr>
          </a:lstStyle>
          <a:p>
            <a:fld id="{3D8AE16D-31E2-481E-9159-6DB2A75946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itchFamily="34" charset="0"/>
                <a:cs typeface="Calibri Light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62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Calibri Light" pitchFamily="34" charset="0"/>
          <a:ea typeface="+mj-ea"/>
          <a:cs typeface="Calibri Light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 Light" pitchFamily="34" charset="0"/>
          <a:ea typeface="+mn-ea"/>
          <a:cs typeface="Calibri Light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 Light" pitchFamily="34" charset="0"/>
          <a:ea typeface="+mn-ea"/>
          <a:cs typeface="Calibri Light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 Light" pitchFamily="34" charset="0"/>
          <a:ea typeface="+mn-ea"/>
          <a:cs typeface="Calibri Light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 Light" pitchFamily="34" charset="0"/>
          <a:ea typeface="+mn-ea"/>
          <a:cs typeface="Calibri Light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 Light" pitchFamily="34" charset="0"/>
          <a:ea typeface="+mn-ea"/>
          <a:cs typeface="Calibri Light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5.xml"/><Relationship Id="rId7" Type="http://schemas.microsoft.com/office/2011/relationships/inkAction" Target="../ink/inkAction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3" Type="http://schemas.openxmlformats.org/officeDocument/2006/relationships/slideLayout" Target="../slideLayouts/slideLayout15.xml"/><Relationship Id="rId21" Type="http://schemas.microsoft.com/office/2011/relationships/inkAction" Target="../ink/inkAction6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12.m4a"/><Relationship Id="rId16" Type="http://schemas.openxmlformats.org/officeDocument/2006/relationships/image" Target="../media/image34.png"/><Relationship Id="rId20" Type="http://schemas.openxmlformats.org/officeDocument/2006/relationships/image" Target="../media/image38.jpeg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5" Type="http://schemas.openxmlformats.org/officeDocument/2006/relationships/image" Target="../media/image33.jpeg"/><Relationship Id="rId23" Type="http://schemas.openxmlformats.org/officeDocument/2006/relationships/image" Target="../media/image7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Relationship Id="rId14" Type="http://schemas.openxmlformats.org/officeDocument/2006/relationships/image" Target="../media/image32.png"/><Relationship Id="rId2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microsoft.com/office/2011/relationships/inkAction" Target="../ink/inkAction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43.png"/><Relationship Id="rId4" Type="http://schemas.microsoft.com/office/2011/relationships/inkAction" Target="../ink/inkAction8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11/relationships/inkAction" Target="../ink/inkAction9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0.png"/><Relationship Id="rId11" Type="http://schemas.openxmlformats.org/officeDocument/2006/relationships/image" Target="../media/image22.emf"/><Relationship Id="rId5" Type="http://schemas.openxmlformats.org/officeDocument/2006/relationships/image" Target="../media/image39.png"/><Relationship Id="rId1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4.jpeg"/><Relationship Id="rId12" Type="http://schemas.openxmlformats.org/officeDocument/2006/relationships/image" Target="../media/image50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0.png"/><Relationship Id="rId11" Type="http://schemas.microsoft.com/office/2011/relationships/inkAction" Target="../ink/inkAction10.xml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4.jpeg"/><Relationship Id="rId12" Type="http://schemas.microsoft.com/office/2011/relationships/inkAction" Target="../ink/inkAction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0.png"/><Relationship Id="rId11" Type="http://schemas.openxmlformats.org/officeDocument/2006/relationships/image" Target="../media/image47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5.pn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5.xml"/><Relationship Id="rId7" Type="http://schemas.microsoft.com/office/2011/relationships/inkAction" Target="../ink/inkAction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3.m4a"/><Relationship Id="rId16" Type="http://schemas.openxmlformats.org/officeDocument/2006/relationships/image" Target="../media/image17.png"/><Relationship Id="rId20" Type="http://schemas.microsoft.com/office/2011/relationships/inkAction" Target="../ink/inkAction1.xml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openxmlformats.org/officeDocument/2006/relationships/image" Target="../media/image16.png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2.png"/><Relationship Id="rId5" Type="http://schemas.microsoft.com/office/2011/relationships/inkAction" Target="../ink/inkAction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microsoft.com/office/2011/relationships/inkAction" Target="../ink/inkAction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2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microsoft.com/office/2011/relationships/inkAction" Target="../ink/inkAction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</a:rPr>
              <a:t>Software </a:t>
            </a:r>
            <a:r>
              <a:rPr lang="en-US" b="1">
                <a:solidFill>
                  <a:prstClr val="black"/>
                </a:solidFill>
              </a:rPr>
              <a:t>Defined Networks (SDNs):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Overview</a:t>
            </a:r>
            <a:endParaRPr lang="en-US" sz="1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69"/>
            <a:ext cx="6858000" cy="305745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CS6393</a:t>
            </a:r>
          </a:p>
          <a:p>
            <a:r>
              <a:rPr lang="en-US" dirty="0"/>
              <a:t>Lecture 9-1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Abdullah Al-Alaj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8F94189-3F3E-489A-8688-FE94A206D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86"/>
    </mc:Choice>
    <mc:Fallback xmlns="">
      <p:transition spd="slow" advTm="8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96B184-76C9-4120-A0D3-2015770571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Network Programmability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875DC-5756-4A83-A543-264667718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F0A95-8703-47B7-BC12-FE7B552F84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© Abdullah Al-Alaj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17069-C0DD-46EA-B9D8-63B68165F132}"/>
              </a:ext>
            </a:extLst>
          </p:cNvPr>
          <p:cNvSpPr/>
          <p:nvPr/>
        </p:nvSpPr>
        <p:spPr>
          <a:xfrm flipH="1">
            <a:off x="6178099" y="2877194"/>
            <a:ext cx="1513020" cy="377501"/>
          </a:xfrm>
          <a:prstGeom prst="rect">
            <a:avLst/>
          </a:prstGeom>
          <a:noFill/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288" bIns="0" rtlCol="0" anchor="ctr"/>
          <a:lstStyle/>
          <a:p>
            <a:pPr marL="0" marR="0" lvl="0" indent="0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Control plane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69DAC0-BAE6-4267-88F5-BA72EBBD677B}"/>
              </a:ext>
            </a:extLst>
          </p:cNvPr>
          <p:cNvSpPr/>
          <p:nvPr/>
        </p:nvSpPr>
        <p:spPr>
          <a:xfrm flipH="1">
            <a:off x="6360981" y="4410608"/>
            <a:ext cx="1270181" cy="377501"/>
          </a:xfrm>
          <a:prstGeom prst="rect">
            <a:avLst/>
          </a:prstGeom>
          <a:noFill/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288" bIns="0" rtlCol="0" anchor="ctr"/>
          <a:lstStyle/>
          <a:p>
            <a:pPr marL="0" marR="0" lvl="0" indent="0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Data plane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23089F-E3E3-4718-8B86-8CCE804FF4E1}"/>
              </a:ext>
            </a:extLst>
          </p:cNvPr>
          <p:cNvGrpSpPr/>
          <p:nvPr/>
        </p:nvGrpSpPr>
        <p:grpSpPr>
          <a:xfrm flipH="1">
            <a:off x="3557526" y="2682240"/>
            <a:ext cx="1324408" cy="508606"/>
            <a:chOff x="1646163" y="4171043"/>
            <a:chExt cx="449908" cy="191379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00B67B86-8DDC-4789-B8EC-EFA25A9EE01E}"/>
                </a:ext>
              </a:extLst>
            </p:cNvPr>
            <p:cNvSpPr/>
            <p:nvPr/>
          </p:nvSpPr>
          <p:spPr>
            <a:xfrm>
              <a:off x="1700213" y="4178214"/>
              <a:ext cx="347662" cy="82636"/>
            </a:xfrm>
            <a:prstGeom prst="cube">
              <a:avLst>
                <a:gd name="adj" fmla="val 960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2" descr="http://www.sand.com.hk/images/stories/Icon-Switch.png">
              <a:extLst>
                <a:ext uri="{FF2B5EF4-FFF2-40B4-BE49-F238E27FC236}">
                  <a16:creationId xmlns:a16="http://schemas.microsoft.com/office/drawing/2014/main" id="{EFE800F1-8D18-4674-A4F0-114F7F11F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CC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163" y="4171043"/>
              <a:ext cx="449908" cy="191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EBC8A8-D04A-4CF1-B4E6-3BC639E15207}"/>
              </a:ext>
            </a:extLst>
          </p:cNvPr>
          <p:cNvCxnSpPr>
            <a:cxnSpLocks/>
          </p:cNvCxnSpPr>
          <p:nvPr/>
        </p:nvCxnSpPr>
        <p:spPr>
          <a:xfrm flipH="1">
            <a:off x="6053505" y="4599359"/>
            <a:ext cx="216036" cy="27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3C82DD-DF63-47DD-90CE-8EFA23E674E3}"/>
              </a:ext>
            </a:extLst>
          </p:cNvPr>
          <p:cNvCxnSpPr>
            <a:cxnSpLocks/>
          </p:cNvCxnSpPr>
          <p:nvPr/>
        </p:nvCxnSpPr>
        <p:spPr>
          <a:xfrm flipH="1">
            <a:off x="5870625" y="3065945"/>
            <a:ext cx="21603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474AC90-41B6-4DB4-BCFF-D7D622B8A103}"/>
              </a:ext>
            </a:extLst>
          </p:cNvPr>
          <p:cNvCxnSpPr>
            <a:cxnSpLocks/>
          </p:cNvCxnSpPr>
          <p:nvPr/>
        </p:nvCxnSpPr>
        <p:spPr>
          <a:xfrm>
            <a:off x="4194833" y="3190845"/>
            <a:ext cx="0" cy="8426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47DACD3D-12C4-4523-BF68-B623A6CB7539}"/>
              </a:ext>
            </a:extLst>
          </p:cNvPr>
          <p:cNvSpPr/>
          <p:nvPr/>
        </p:nvSpPr>
        <p:spPr>
          <a:xfrm>
            <a:off x="4226560" y="3298875"/>
            <a:ext cx="2245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Southbound Protocol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(OpenFlow)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7C7C508-B50E-44C7-A7C5-DA27463A5819}"/>
              </a:ext>
            </a:extLst>
          </p:cNvPr>
          <p:cNvCxnSpPr>
            <a:cxnSpLocks/>
          </p:cNvCxnSpPr>
          <p:nvPr/>
        </p:nvCxnSpPr>
        <p:spPr>
          <a:xfrm>
            <a:off x="4194833" y="1687165"/>
            <a:ext cx="0" cy="9747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D9F0E9B7-517C-4F37-8122-D19E15061123}"/>
              </a:ext>
            </a:extLst>
          </p:cNvPr>
          <p:cNvSpPr/>
          <p:nvPr/>
        </p:nvSpPr>
        <p:spPr>
          <a:xfrm>
            <a:off x="4226560" y="2028875"/>
            <a:ext cx="2245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Northbound APIs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C54B2B6-02AF-4E91-896C-0B90C52F5BB1}"/>
              </a:ext>
            </a:extLst>
          </p:cNvPr>
          <p:cNvSpPr/>
          <p:nvPr/>
        </p:nvSpPr>
        <p:spPr>
          <a:xfrm>
            <a:off x="3348935" y="1082178"/>
            <a:ext cx="1594049" cy="5931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Network 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3CA6493F-1AAC-446E-AACD-43D9646FB11D}"/>
              </a:ext>
            </a:extLst>
          </p:cNvPr>
          <p:cNvSpPr/>
          <p:nvPr/>
        </p:nvSpPr>
        <p:spPr>
          <a:xfrm>
            <a:off x="2140163" y="3952240"/>
            <a:ext cx="3894877" cy="200152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C2DB680-1382-44A7-8FC6-C38A4C4D8980}"/>
              </a:ext>
            </a:extLst>
          </p:cNvPr>
          <p:cNvSpPr/>
          <p:nvPr/>
        </p:nvSpPr>
        <p:spPr>
          <a:xfrm flipH="1">
            <a:off x="6178099" y="1200794"/>
            <a:ext cx="1513020" cy="377501"/>
          </a:xfrm>
          <a:prstGeom prst="rect">
            <a:avLst/>
          </a:prstGeom>
          <a:noFill/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288" bIns="0" rtlCol="0" anchor="ctr"/>
          <a:lstStyle/>
          <a:p>
            <a:pPr marL="0" marR="0" lvl="0" indent="0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Application plane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50140FF-96AC-4B8D-9DD8-AA678724E08A}"/>
              </a:ext>
            </a:extLst>
          </p:cNvPr>
          <p:cNvCxnSpPr>
            <a:cxnSpLocks/>
          </p:cNvCxnSpPr>
          <p:nvPr/>
        </p:nvCxnSpPr>
        <p:spPr>
          <a:xfrm flipH="1">
            <a:off x="5870625" y="1389545"/>
            <a:ext cx="21603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4312F191-A4B1-4192-BD6E-8ACE5DA8FDD8}"/>
              </a:ext>
            </a:extLst>
          </p:cNvPr>
          <p:cNvSpPr/>
          <p:nvPr/>
        </p:nvSpPr>
        <p:spPr>
          <a:xfrm>
            <a:off x="1718139" y="1920316"/>
            <a:ext cx="9240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Abstract </a:t>
            </a:r>
          </a:p>
          <a:p>
            <a:r>
              <a:rPr lang="en-US" sz="1600" dirty="0"/>
              <a:t>view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F6E3B95-20A7-49E0-9A9E-5307B6C222D3}"/>
              </a:ext>
            </a:extLst>
          </p:cNvPr>
          <p:cNvCxnSpPr>
            <a:cxnSpLocks/>
          </p:cNvCxnSpPr>
          <p:nvPr/>
        </p:nvCxnSpPr>
        <p:spPr>
          <a:xfrm flipV="1">
            <a:off x="2602780" y="1926600"/>
            <a:ext cx="0" cy="532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696D24FF-862C-475A-9E2F-4DF3895F909E}"/>
              </a:ext>
            </a:extLst>
          </p:cNvPr>
          <p:cNvSpPr/>
          <p:nvPr/>
        </p:nvSpPr>
        <p:spPr>
          <a:xfrm>
            <a:off x="4161891" y="2279269"/>
            <a:ext cx="2590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1913" lvl="1"/>
            <a:r>
              <a:rPr lang="en-US" sz="1400" dirty="0"/>
              <a:t>Network Programming Interface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A9FB56D-AE6B-46DD-AFCE-6FC23FDCF352}"/>
              </a:ext>
            </a:extLst>
          </p:cNvPr>
          <p:cNvSpPr/>
          <p:nvPr/>
        </p:nvSpPr>
        <p:spPr>
          <a:xfrm>
            <a:off x="1706880" y="3310718"/>
            <a:ext cx="848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913" lvl="1"/>
            <a:r>
              <a:rPr lang="en-US" sz="1600" dirty="0"/>
              <a:t>Traffic mgmt.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A374BD8-115B-4950-81F6-1D62893BEFE7}"/>
              </a:ext>
            </a:extLst>
          </p:cNvPr>
          <p:cNvCxnSpPr>
            <a:cxnSpLocks/>
          </p:cNvCxnSpPr>
          <p:nvPr/>
        </p:nvCxnSpPr>
        <p:spPr>
          <a:xfrm>
            <a:off x="2604631" y="3337560"/>
            <a:ext cx="0" cy="4879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C1507FA-387F-40C0-9F71-9F336A857245}"/>
              </a:ext>
            </a:extLst>
          </p:cNvPr>
          <p:cNvCxnSpPr>
            <a:cxnSpLocks/>
            <a:stCxn id="15" idx="0"/>
            <a:endCxn id="60" idx="2"/>
          </p:cNvCxnSpPr>
          <p:nvPr/>
        </p:nvCxnSpPr>
        <p:spPr>
          <a:xfrm flipH="1">
            <a:off x="4077490" y="4210583"/>
            <a:ext cx="142240" cy="932371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43D2EE3-5EDC-4DDB-9EBE-D06330DA0F14}"/>
              </a:ext>
            </a:extLst>
          </p:cNvPr>
          <p:cNvCxnSpPr>
            <a:cxnSpLocks/>
            <a:stCxn id="15" idx="0"/>
            <a:endCxn id="63" idx="2"/>
          </p:cNvCxnSpPr>
          <p:nvPr/>
        </p:nvCxnSpPr>
        <p:spPr>
          <a:xfrm>
            <a:off x="4219730" y="4210583"/>
            <a:ext cx="782320" cy="1166051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296422A-5BDD-4727-8E70-28B3330625FC}"/>
              </a:ext>
            </a:extLst>
          </p:cNvPr>
          <p:cNvCxnSpPr>
            <a:cxnSpLocks/>
            <a:stCxn id="15" idx="3"/>
            <a:endCxn id="61" idx="3"/>
          </p:cNvCxnSpPr>
          <p:nvPr/>
        </p:nvCxnSpPr>
        <p:spPr>
          <a:xfrm flipH="1">
            <a:off x="2692400" y="4348422"/>
            <a:ext cx="1168400" cy="473814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C484D5A-F5B0-4250-8DC0-108635335BBF}"/>
              </a:ext>
            </a:extLst>
          </p:cNvPr>
          <p:cNvCxnSpPr>
            <a:cxnSpLocks/>
            <a:stCxn id="60" idx="0"/>
            <a:endCxn id="63" idx="3"/>
          </p:cNvCxnSpPr>
          <p:nvPr/>
        </p:nvCxnSpPr>
        <p:spPr>
          <a:xfrm>
            <a:off x="4077490" y="4867278"/>
            <a:ext cx="565630" cy="371518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D8961E3-AB46-473E-9F01-0C4336F62B14}"/>
              </a:ext>
            </a:extLst>
          </p:cNvPr>
          <p:cNvCxnSpPr>
            <a:cxnSpLocks/>
            <a:stCxn id="61" idx="2"/>
            <a:endCxn id="62" idx="0"/>
          </p:cNvCxnSpPr>
          <p:nvPr/>
        </p:nvCxnSpPr>
        <p:spPr>
          <a:xfrm>
            <a:off x="3051330" y="4960074"/>
            <a:ext cx="518160" cy="425364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Picture 2" descr="http://www.sand.com.hk/images/stories/Icon-Switch.png">
            <a:extLst>
              <a:ext uri="{FF2B5EF4-FFF2-40B4-BE49-F238E27FC236}">
                <a16:creationId xmlns:a16="http://schemas.microsoft.com/office/drawing/2014/main" id="{7C72AA6A-F188-4983-A644-5933D1AD7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60800" y="4210583"/>
            <a:ext cx="717860" cy="27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http://www.sand.com.hk/images/stories/Icon-Switch.png">
            <a:extLst>
              <a:ext uri="{FF2B5EF4-FFF2-40B4-BE49-F238E27FC236}">
                <a16:creationId xmlns:a16="http://schemas.microsoft.com/office/drawing/2014/main" id="{496A7900-4297-4AE8-8D4A-6BB4DD6C4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2400" y="4684398"/>
            <a:ext cx="717860" cy="2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6ADBA4C-0FCC-4769-BEB6-CF212FE4D886}"/>
              </a:ext>
            </a:extLst>
          </p:cNvPr>
          <p:cNvCxnSpPr>
            <a:cxnSpLocks/>
            <a:stCxn id="60" idx="2"/>
            <a:endCxn id="62" idx="2"/>
          </p:cNvCxnSpPr>
          <p:nvPr/>
        </p:nvCxnSpPr>
        <p:spPr>
          <a:xfrm flipH="1">
            <a:off x="3569490" y="5142954"/>
            <a:ext cx="508000" cy="51816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2" name="Picture 2" descr="http://www.sand.com.hk/images/stories/Icon-Switch.png">
            <a:extLst>
              <a:ext uri="{FF2B5EF4-FFF2-40B4-BE49-F238E27FC236}">
                <a16:creationId xmlns:a16="http://schemas.microsoft.com/office/drawing/2014/main" id="{56330E26-E2BB-48E2-809C-1A4C3E57E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0560" y="5385438"/>
            <a:ext cx="717860" cy="2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E5F46FF-E4A1-47E3-965C-B969E0D52468}"/>
              </a:ext>
            </a:extLst>
          </p:cNvPr>
          <p:cNvCxnSpPr>
            <a:cxnSpLocks/>
            <a:stCxn id="61" idx="1"/>
            <a:endCxn id="60" idx="1"/>
          </p:cNvCxnSpPr>
          <p:nvPr/>
        </p:nvCxnSpPr>
        <p:spPr>
          <a:xfrm>
            <a:off x="3410260" y="4822236"/>
            <a:ext cx="1026160" cy="18288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0" name="Picture 2" descr="http://www.sand.com.hk/images/stories/Icon-Switch.png">
            <a:extLst>
              <a:ext uri="{FF2B5EF4-FFF2-40B4-BE49-F238E27FC236}">
                <a16:creationId xmlns:a16="http://schemas.microsoft.com/office/drawing/2014/main" id="{7BA25B5B-F8B1-43F1-A2A7-D8909652B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8560" y="4867278"/>
            <a:ext cx="717860" cy="2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http://www.sand.com.hk/images/stories/Icon-Switch.png">
            <a:extLst>
              <a:ext uri="{FF2B5EF4-FFF2-40B4-BE49-F238E27FC236}">
                <a16:creationId xmlns:a16="http://schemas.microsoft.com/office/drawing/2014/main" id="{F771BCC4-63E2-44B6-8EDB-46E82959B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2050" y="4491358"/>
            <a:ext cx="717860" cy="2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FD6FC858-1D82-4D1C-A28B-671C9CA1274A}"/>
              </a:ext>
            </a:extLst>
          </p:cNvPr>
          <p:cNvCxnSpPr>
            <a:cxnSpLocks/>
            <a:stCxn id="15" idx="1"/>
            <a:endCxn id="122" idx="0"/>
          </p:cNvCxnSpPr>
          <p:nvPr/>
        </p:nvCxnSpPr>
        <p:spPr>
          <a:xfrm>
            <a:off x="4578660" y="4348422"/>
            <a:ext cx="782320" cy="142936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B40D6C3C-2672-4752-91EB-FABE00CDA340}"/>
              </a:ext>
            </a:extLst>
          </p:cNvPr>
          <p:cNvCxnSpPr>
            <a:cxnSpLocks/>
            <a:stCxn id="63" idx="2"/>
            <a:endCxn id="122" idx="2"/>
          </p:cNvCxnSpPr>
          <p:nvPr/>
        </p:nvCxnSpPr>
        <p:spPr>
          <a:xfrm flipV="1">
            <a:off x="5002050" y="4767034"/>
            <a:ext cx="358930" cy="60960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3" name="Picture 2" descr="http://www.sand.com.hk/images/stories/Icon-Switch.png">
            <a:extLst>
              <a:ext uri="{FF2B5EF4-FFF2-40B4-BE49-F238E27FC236}">
                <a16:creationId xmlns:a16="http://schemas.microsoft.com/office/drawing/2014/main" id="{D35A4AAB-2FC1-4AD2-AD3A-C30C6854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3120" y="5100958"/>
            <a:ext cx="717860" cy="2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727178B-C1BF-40CB-ACD3-A8C2ECAD39F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49480" y="1172160"/>
              <a:ext cx="415080" cy="2049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727178B-C1BF-40CB-ACD3-A8C2ECAD39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40120" y="1162800"/>
                <a:ext cx="433800" cy="20685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65DFFC7-0D1B-4F63-8C2F-37EC0E842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10"/>
    </mc:Choice>
    <mc:Fallback xmlns="">
      <p:transition spd="slow" advTm="139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three Planes of SDN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r>
              <a:rPr lang="en-US" b="1" i="1" dirty="0"/>
              <a:t>Application Plane:  </a:t>
            </a:r>
            <a:r>
              <a:rPr lang="en-US" i="1" dirty="0"/>
              <a:t>SDN applications for various </a:t>
            </a:r>
            <a:r>
              <a:rPr lang="en-US" dirty="0"/>
              <a:t>functionalities, such as </a:t>
            </a:r>
          </a:p>
          <a:p>
            <a:pPr lvl="1"/>
            <a:r>
              <a:rPr lang="en-US" dirty="0"/>
              <a:t>network management</a:t>
            </a:r>
          </a:p>
          <a:p>
            <a:pPr lvl="1"/>
            <a:r>
              <a:rPr lang="en-US" dirty="0"/>
              <a:t>traffic automation</a:t>
            </a:r>
          </a:p>
          <a:p>
            <a:pPr lvl="1"/>
            <a:r>
              <a:rPr lang="en-US" dirty="0"/>
              <a:t>network Monitoring</a:t>
            </a:r>
          </a:p>
          <a:p>
            <a:pPr lvl="1"/>
            <a:r>
              <a:rPr lang="en-US" dirty="0"/>
              <a:t>security services.</a:t>
            </a:r>
          </a:p>
          <a:p>
            <a:pPr lvl="1"/>
            <a:r>
              <a:rPr lang="en-US" dirty="0"/>
              <a:t>etc.</a:t>
            </a:r>
          </a:p>
          <a:p>
            <a:r>
              <a:rPr lang="en-US" b="1" i="1" dirty="0"/>
              <a:t>Control Plane: </a:t>
            </a:r>
            <a:r>
              <a:rPr lang="en-US" i="1" dirty="0"/>
              <a:t>Logically centralized control framework that:</a:t>
            </a:r>
          </a:p>
          <a:p>
            <a:pPr lvl="1"/>
            <a:r>
              <a:rPr lang="en-US" dirty="0"/>
              <a:t>runs the Network Operating System (NOS)</a:t>
            </a:r>
          </a:p>
          <a:p>
            <a:pPr lvl="1"/>
            <a:r>
              <a:rPr lang="en-US" dirty="0"/>
              <a:t>maintains global view of the network.</a:t>
            </a:r>
          </a:p>
          <a:p>
            <a:pPr lvl="1"/>
            <a:r>
              <a:rPr lang="en-US" dirty="0"/>
              <a:t>provides hardware abstractions to SDN applications.</a:t>
            </a:r>
          </a:p>
          <a:p>
            <a:r>
              <a:rPr lang="en-US" b="1" i="1" dirty="0"/>
              <a:t>Data Plane: </a:t>
            </a:r>
            <a:r>
              <a:rPr lang="en-US" i="1" dirty="0"/>
              <a:t>Forwarding elements </a:t>
            </a:r>
            <a:r>
              <a:rPr lang="en-US" dirty="0"/>
              <a:t>that:</a:t>
            </a:r>
          </a:p>
          <a:p>
            <a:pPr lvl="1"/>
            <a:r>
              <a:rPr lang="en-US" dirty="0"/>
              <a:t>forward traffic flows based on instructions from the control plane.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Calibri Light" pitchFamily="34" charset="0"/>
                <a:ea typeface="+mn-ea"/>
                <a:cs typeface="Calibri Light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E52F927-0389-4C32-8F50-7FB749CB4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69DB8E0-58C3-4D1D-AB17-EDEA0B1B5E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Abdullah Al-Alaj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4F89033-0604-401A-8960-53528ACC1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79"/>
    </mc:Choice>
    <mc:Fallback xmlns="">
      <p:transition spd="slow" advTm="46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A26895B7-B1DD-4849-9AC4-FB9C9058DD79}"/>
              </a:ext>
            </a:extLst>
          </p:cNvPr>
          <p:cNvSpPr/>
          <p:nvPr/>
        </p:nvSpPr>
        <p:spPr>
          <a:xfrm>
            <a:off x="1683831" y="2302261"/>
            <a:ext cx="5872216" cy="22468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C90BCD64-25ED-4F4F-B93A-549872583AD3}"/>
              </a:ext>
            </a:extLst>
          </p:cNvPr>
          <p:cNvSpPr/>
          <p:nvPr/>
        </p:nvSpPr>
        <p:spPr>
          <a:xfrm>
            <a:off x="1793328" y="2509421"/>
            <a:ext cx="2303342" cy="1964536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D1AA79-6384-47C8-814E-77CB14AF47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 dirty="0"/>
              <a:t>Overview of </a:t>
            </a:r>
            <a:r>
              <a:rPr lang="en-US" altLang="en-US" sz="2000" dirty="0"/>
              <a:t>SDN Architecture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D92C2-42D9-4ECF-9E8B-AA689EAB9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6C674-1452-4FB1-8956-B6A5CD74DE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Abdullah Al-Alaj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3420B8FD-E2B8-4492-991F-CA38B4EB8B0C}"/>
              </a:ext>
            </a:extLst>
          </p:cNvPr>
          <p:cNvGraphicFramePr>
            <a:graphicFrameLocks noGrp="1"/>
          </p:cNvGraphicFramePr>
          <p:nvPr/>
        </p:nvGraphicFramePr>
        <p:xfrm>
          <a:off x="1980292" y="2634072"/>
          <a:ext cx="1945432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716">
                  <a:extLst>
                    <a:ext uri="{9D8B030D-6E8A-4147-A177-3AD203B41FA5}">
                      <a16:colId xmlns:a16="http://schemas.microsoft.com/office/drawing/2014/main" val="2076120486"/>
                    </a:ext>
                  </a:extLst>
                </a:gridCol>
                <a:gridCol w="972716">
                  <a:extLst>
                    <a:ext uri="{9D8B030D-6E8A-4147-A177-3AD203B41FA5}">
                      <a16:colId xmlns:a16="http://schemas.microsoft.com/office/drawing/2014/main" val="2021262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Topology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Entry Pushing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203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Routing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Device Management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752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Statistics Collection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Link Discovery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620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Switch Management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Other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041033"/>
                  </a:ext>
                </a:extLst>
              </a:tr>
            </a:tbl>
          </a:graphicData>
        </a:graphic>
      </p:graphicFrame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17AF801-FB34-4F1D-BBA5-0BF53EDFBA15}"/>
              </a:ext>
            </a:extLst>
          </p:cNvPr>
          <p:cNvCxnSpPr>
            <a:cxnSpLocks/>
          </p:cNvCxnSpPr>
          <p:nvPr/>
        </p:nvCxnSpPr>
        <p:spPr>
          <a:xfrm>
            <a:off x="4516361" y="1727680"/>
            <a:ext cx="0" cy="574870"/>
          </a:xfrm>
          <a:prstGeom prst="straightConnector1">
            <a:avLst/>
          </a:prstGeom>
          <a:ln w="47625">
            <a:solidFill>
              <a:schemeClr val="tx1"/>
            </a:solidFill>
            <a:prstDash val="solid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AB737F99-3931-44D4-831F-6BE5119B677E}"/>
              </a:ext>
            </a:extLst>
          </p:cNvPr>
          <p:cNvSpPr/>
          <p:nvPr/>
        </p:nvSpPr>
        <p:spPr>
          <a:xfrm>
            <a:off x="1662226" y="1049867"/>
            <a:ext cx="5843474" cy="7842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2A895DE-003C-4C9F-B872-CE9195B1F9C1}"/>
              </a:ext>
            </a:extLst>
          </p:cNvPr>
          <p:cNvGrpSpPr/>
          <p:nvPr/>
        </p:nvGrpSpPr>
        <p:grpSpPr>
          <a:xfrm>
            <a:off x="1715207" y="1090508"/>
            <a:ext cx="1028336" cy="637172"/>
            <a:chOff x="3611397" y="1181100"/>
            <a:chExt cx="822382" cy="505939"/>
          </a:xfrm>
        </p:grpSpPr>
        <p:pic>
          <p:nvPicPr>
            <p:cNvPr id="49" name="Picture 18" descr="Image result for application icon">
              <a:extLst>
                <a:ext uri="{FF2B5EF4-FFF2-40B4-BE49-F238E27FC236}">
                  <a16:creationId xmlns:a16="http://schemas.microsoft.com/office/drawing/2014/main" id="{E9CAE50A-30B8-484E-AF56-ADC09E2DDF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94" b="8872"/>
            <a:stretch/>
          </p:blipFill>
          <p:spPr bwMode="auto">
            <a:xfrm>
              <a:off x="3681141" y="1181100"/>
              <a:ext cx="648830" cy="505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0DAAC46-EDF3-4E0C-9531-011B3DDA1F41}"/>
                </a:ext>
              </a:extLst>
            </p:cNvPr>
            <p:cNvSpPr/>
            <p:nvPr/>
          </p:nvSpPr>
          <p:spPr>
            <a:xfrm>
              <a:off x="3611397" y="1320205"/>
              <a:ext cx="822382" cy="3134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Routing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5E50BC0-979C-4CF4-ACFF-5A73DC85904D}"/>
              </a:ext>
            </a:extLst>
          </p:cNvPr>
          <p:cNvGrpSpPr/>
          <p:nvPr/>
        </p:nvGrpSpPr>
        <p:grpSpPr>
          <a:xfrm>
            <a:off x="2557807" y="1090508"/>
            <a:ext cx="1042404" cy="637172"/>
            <a:chOff x="4661604" y="1181100"/>
            <a:chExt cx="822382" cy="505939"/>
          </a:xfrm>
        </p:grpSpPr>
        <p:pic>
          <p:nvPicPr>
            <p:cNvPr id="52" name="Picture 18" descr="Image result for application icon">
              <a:extLst>
                <a:ext uri="{FF2B5EF4-FFF2-40B4-BE49-F238E27FC236}">
                  <a16:creationId xmlns:a16="http://schemas.microsoft.com/office/drawing/2014/main" id="{B7C9F9F9-E33A-48F0-953E-05BDACC621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94" b="8872"/>
            <a:stretch/>
          </p:blipFill>
          <p:spPr bwMode="auto">
            <a:xfrm>
              <a:off x="4742576" y="1181100"/>
              <a:ext cx="648830" cy="505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B5AADF5-EB00-4925-975E-A49DF822BE45}"/>
                </a:ext>
              </a:extLst>
            </p:cNvPr>
            <p:cNvSpPr/>
            <p:nvPr/>
          </p:nvSpPr>
          <p:spPr>
            <a:xfrm>
              <a:off x="4661604" y="1320205"/>
              <a:ext cx="822382" cy="3134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Firewall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3AFE1BF-331C-498A-A9BF-13D1FB97009F}"/>
              </a:ext>
            </a:extLst>
          </p:cNvPr>
          <p:cNvGrpSpPr/>
          <p:nvPr/>
        </p:nvGrpSpPr>
        <p:grpSpPr>
          <a:xfrm>
            <a:off x="3529426" y="1090508"/>
            <a:ext cx="967579" cy="637172"/>
            <a:chOff x="5452491" y="1181100"/>
            <a:chExt cx="822382" cy="505939"/>
          </a:xfrm>
        </p:grpSpPr>
        <p:pic>
          <p:nvPicPr>
            <p:cNvPr id="55" name="Picture 18" descr="Image result for application icon">
              <a:extLst>
                <a:ext uri="{FF2B5EF4-FFF2-40B4-BE49-F238E27FC236}">
                  <a16:creationId xmlns:a16="http://schemas.microsoft.com/office/drawing/2014/main" id="{F796F941-5D07-4AF9-9DDA-B56113D429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94" b="8872"/>
            <a:stretch/>
          </p:blipFill>
          <p:spPr bwMode="auto">
            <a:xfrm>
              <a:off x="5462557" y="1181100"/>
              <a:ext cx="798836" cy="505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63368FE-3381-461B-8778-5E23F779629D}"/>
                </a:ext>
              </a:extLst>
            </p:cNvPr>
            <p:cNvSpPr/>
            <p:nvPr/>
          </p:nvSpPr>
          <p:spPr>
            <a:xfrm>
              <a:off x="5452491" y="1320205"/>
              <a:ext cx="822382" cy="3134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Load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Balancing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F9DD26D-0757-4E8C-907C-285E27781F75}"/>
              </a:ext>
            </a:extLst>
          </p:cNvPr>
          <p:cNvGrpSpPr/>
          <p:nvPr/>
        </p:nvGrpSpPr>
        <p:grpSpPr>
          <a:xfrm>
            <a:off x="4514215" y="1090508"/>
            <a:ext cx="1992390" cy="637172"/>
            <a:chOff x="6398272" y="1181100"/>
            <a:chExt cx="1689806" cy="505939"/>
          </a:xfrm>
        </p:grpSpPr>
        <p:pic>
          <p:nvPicPr>
            <p:cNvPr id="58" name="Picture 18" descr="Image result for application icon">
              <a:extLst>
                <a:ext uri="{FF2B5EF4-FFF2-40B4-BE49-F238E27FC236}">
                  <a16:creationId xmlns:a16="http://schemas.microsoft.com/office/drawing/2014/main" id="{3F80A75D-519C-4F64-B5C6-E4D257D985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94" b="8872"/>
            <a:stretch/>
          </p:blipFill>
          <p:spPr bwMode="auto">
            <a:xfrm>
              <a:off x="6426285" y="1181100"/>
              <a:ext cx="798836" cy="505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58B57D7-D204-4470-A1F2-3110E942B2B1}"/>
                </a:ext>
              </a:extLst>
            </p:cNvPr>
            <p:cNvSpPr/>
            <p:nvPr/>
          </p:nvSpPr>
          <p:spPr>
            <a:xfrm>
              <a:off x="6398272" y="1320205"/>
              <a:ext cx="822382" cy="3134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Intrusion Prevention</a:t>
              </a:r>
            </a:p>
          </p:txBody>
        </p:sp>
        <p:pic>
          <p:nvPicPr>
            <p:cNvPr id="157" name="Picture 18" descr="Image result for application icon">
              <a:extLst>
                <a:ext uri="{FF2B5EF4-FFF2-40B4-BE49-F238E27FC236}">
                  <a16:creationId xmlns:a16="http://schemas.microsoft.com/office/drawing/2014/main" id="{94101C01-3ECB-4CBB-85F8-2CBDE26787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94" b="8872"/>
            <a:stretch/>
          </p:blipFill>
          <p:spPr bwMode="auto">
            <a:xfrm>
              <a:off x="7289242" y="1181100"/>
              <a:ext cx="798836" cy="505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B05EA7B8-CDA1-4790-894F-8E26FF832C67}"/>
                </a:ext>
              </a:extLst>
            </p:cNvPr>
            <p:cNvSpPr/>
            <p:nvPr/>
          </p:nvSpPr>
          <p:spPr>
            <a:xfrm>
              <a:off x="7261229" y="1320205"/>
              <a:ext cx="822382" cy="3134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Network  Visualization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A7014A-39CE-4B6F-B79E-92DA982DB10E}"/>
              </a:ext>
            </a:extLst>
          </p:cNvPr>
          <p:cNvGrpSpPr/>
          <p:nvPr/>
        </p:nvGrpSpPr>
        <p:grpSpPr>
          <a:xfrm>
            <a:off x="6831753" y="1090508"/>
            <a:ext cx="625101" cy="637172"/>
            <a:chOff x="8268418" y="1181100"/>
            <a:chExt cx="625101" cy="505939"/>
          </a:xfrm>
        </p:grpSpPr>
        <p:pic>
          <p:nvPicPr>
            <p:cNvPr id="61" name="Picture 18" descr="Image result for application icon">
              <a:extLst>
                <a:ext uri="{FF2B5EF4-FFF2-40B4-BE49-F238E27FC236}">
                  <a16:creationId xmlns:a16="http://schemas.microsoft.com/office/drawing/2014/main" id="{19F12484-E7D9-42FB-921C-36E031570D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94" b="8872"/>
            <a:stretch/>
          </p:blipFill>
          <p:spPr bwMode="auto">
            <a:xfrm>
              <a:off x="8268418" y="1181100"/>
              <a:ext cx="625101" cy="505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9BB0F0A-D62A-4BD5-A78C-D8130D154CF8}"/>
                </a:ext>
              </a:extLst>
            </p:cNvPr>
            <p:cNvSpPr/>
            <p:nvPr/>
          </p:nvSpPr>
          <p:spPr>
            <a:xfrm>
              <a:off x="8305577" y="1320205"/>
              <a:ext cx="485903" cy="3134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Other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DAEC2DEE-620B-4EA2-B2AA-D889655483A5}"/>
              </a:ext>
            </a:extLst>
          </p:cNvPr>
          <p:cNvSpPr/>
          <p:nvPr/>
        </p:nvSpPr>
        <p:spPr>
          <a:xfrm>
            <a:off x="6503782" y="1320205"/>
            <a:ext cx="357687" cy="313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. 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1F07BC-33C6-4000-8C9F-427435115554}"/>
              </a:ext>
            </a:extLst>
          </p:cNvPr>
          <p:cNvSpPr txBox="1"/>
          <p:nvPr/>
        </p:nvSpPr>
        <p:spPr>
          <a:xfrm>
            <a:off x="231113" y="1137198"/>
            <a:ext cx="156221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8997E8-84FB-4C87-A088-9A94638984B0}"/>
              </a:ext>
            </a:extLst>
          </p:cNvPr>
          <p:cNvSpPr/>
          <p:nvPr/>
        </p:nvSpPr>
        <p:spPr>
          <a:xfrm>
            <a:off x="3281680" y="1916342"/>
            <a:ext cx="1199339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 APIs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9DAD214-4805-4404-B0A2-BD510A5A5BF2}"/>
              </a:ext>
            </a:extLst>
          </p:cNvPr>
          <p:cNvSpPr txBox="1"/>
          <p:nvPr/>
        </p:nvSpPr>
        <p:spPr>
          <a:xfrm>
            <a:off x="2389114" y="2302550"/>
            <a:ext cx="1086969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 Services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170E628-F0AB-4919-8630-07D2FD89D140}"/>
              </a:ext>
            </a:extLst>
          </p:cNvPr>
          <p:cNvSpPr txBox="1"/>
          <p:nvPr/>
        </p:nvSpPr>
        <p:spPr>
          <a:xfrm>
            <a:off x="5363929" y="2293425"/>
            <a:ext cx="1780493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Network Resources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075A19D-0FCF-45EB-98DE-90365F483711}"/>
              </a:ext>
            </a:extLst>
          </p:cNvPr>
          <p:cNvSpPr txBox="1"/>
          <p:nvPr/>
        </p:nvSpPr>
        <p:spPr>
          <a:xfrm>
            <a:off x="260623" y="3046022"/>
            <a:ext cx="129059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Controller</a:t>
            </a:r>
          </a:p>
        </p:txBody>
      </p:sp>
      <p:pic>
        <p:nvPicPr>
          <p:cNvPr id="80" name="Picture 79" descr="icon 13.png">
            <a:extLst>
              <a:ext uri="{FF2B5EF4-FFF2-40B4-BE49-F238E27FC236}">
                <a16:creationId xmlns:a16="http://schemas.microsoft.com/office/drawing/2014/main" id="{625BEA25-9ABB-49C1-892E-DC400EC12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28" y="4888530"/>
            <a:ext cx="6006739" cy="1317496"/>
          </a:xfrm>
          <a:prstGeom prst="rect">
            <a:avLst/>
          </a:prstGeom>
        </p:spPr>
      </p:pic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C1497B1-E0C3-4287-8F26-344328B20A34}"/>
              </a:ext>
            </a:extLst>
          </p:cNvPr>
          <p:cNvCxnSpPr>
            <a:cxnSpLocks/>
            <a:stCxn id="93" idx="1"/>
            <a:endCxn id="116" idx="0"/>
          </p:cNvCxnSpPr>
          <p:nvPr/>
        </p:nvCxnSpPr>
        <p:spPr>
          <a:xfrm flipH="1">
            <a:off x="2786545" y="5153540"/>
            <a:ext cx="1518170" cy="2198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FE0CC0E-4AEF-44E3-981A-AE69C6C88C94}"/>
              </a:ext>
            </a:extLst>
          </p:cNvPr>
          <p:cNvCxnSpPr>
            <a:cxnSpLocks/>
            <a:stCxn id="93" idx="3"/>
            <a:endCxn id="113" idx="3"/>
          </p:cNvCxnSpPr>
          <p:nvPr/>
        </p:nvCxnSpPr>
        <p:spPr>
          <a:xfrm>
            <a:off x="4722545" y="5153540"/>
            <a:ext cx="955124" cy="156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040060B-B127-4212-BF40-FAAA51D4A54C}"/>
              </a:ext>
            </a:extLst>
          </p:cNvPr>
          <p:cNvCxnSpPr>
            <a:cxnSpLocks/>
            <a:stCxn id="93" idx="0"/>
            <a:endCxn id="94" idx="2"/>
          </p:cNvCxnSpPr>
          <p:nvPr/>
        </p:nvCxnSpPr>
        <p:spPr>
          <a:xfrm flipH="1">
            <a:off x="3809730" y="5061587"/>
            <a:ext cx="703900" cy="645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5FB75E3-5244-4638-9B57-D5DB92B6AD27}"/>
              </a:ext>
            </a:extLst>
          </p:cNvPr>
          <p:cNvGrpSpPr/>
          <p:nvPr/>
        </p:nvGrpSpPr>
        <p:grpSpPr>
          <a:xfrm>
            <a:off x="2077881" y="4995188"/>
            <a:ext cx="5230434" cy="1148562"/>
            <a:chOff x="2124376" y="4687372"/>
            <a:chExt cx="5230430" cy="1573951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A1A6E96-F3CB-470F-BAA3-E89B86B141D0}"/>
                </a:ext>
              </a:extLst>
            </p:cNvPr>
            <p:cNvCxnSpPr>
              <a:cxnSpLocks/>
              <a:stCxn id="103" idx="3"/>
              <a:endCxn id="111" idx="1"/>
            </p:cNvCxnSpPr>
            <p:nvPr/>
          </p:nvCxnSpPr>
          <p:spPr>
            <a:xfrm flipV="1">
              <a:off x="6858333" y="5452152"/>
              <a:ext cx="221070" cy="346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4C5A41A-4616-4AA9-B1BE-CD7C3630CF20}"/>
                </a:ext>
              </a:extLst>
            </p:cNvPr>
            <p:cNvCxnSpPr>
              <a:cxnSpLocks/>
              <a:stCxn id="103" idx="2"/>
              <a:endCxn id="110" idx="1"/>
            </p:cNvCxnSpPr>
            <p:nvPr/>
          </p:nvCxnSpPr>
          <p:spPr>
            <a:xfrm>
              <a:off x="6649418" y="5612826"/>
              <a:ext cx="117152" cy="156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6812144-1ED3-44C9-B1A4-3187993FE724}"/>
                </a:ext>
              </a:extLst>
            </p:cNvPr>
            <p:cNvCxnSpPr>
              <a:cxnSpLocks/>
              <a:stCxn id="114" idx="0"/>
              <a:endCxn id="109" idx="0"/>
            </p:cNvCxnSpPr>
            <p:nvPr/>
          </p:nvCxnSpPr>
          <p:spPr>
            <a:xfrm>
              <a:off x="5281656" y="5494162"/>
              <a:ext cx="213533" cy="3525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26F55AE-812F-4F84-9DF9-C11EBA291255}"/>
                </a:ext>
              </a:extLst>
            </p:cNvPr>
            <p:cNvCxnSpPr>
              <a:cxnSpLocks/>
              <a:stCxn id="114" idx="0"/>
              <a:endCxn id="107" idx="3"/>
            </p:cNvCxnSpPr>
            <p:nvPr/>
          </p:nvCxnSpPr>
          <p:spPr>
            <a:xfrm flipH="1">
              <a:off x="5185772" y="5494163"/>
              <a:ext cx="95885" cy="547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6EE0A5F-D7A2-4544-93E9-61F0A12F4537}"/>
                </a:ext>
              </a:extLst>
            </p:cNvPr>
            <p:cNvCxnSpPr>
              <a:cxnSpLocks/>
              <a:stCxn id="113" idx="3"/>
              <a:endCxn id="103" idx="0"/>
            </p:cNvCxnSpPr>
            <p:nvPr/>
          </p:nvCxnSpPr>
          <p:spPr>
            <a:xfrm>
              <a:off x="5724162" y="5118559"/>
              <a:ext cx="925256" cy="2422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A8FE099-7AE1-4A41-9EB0-72F202CDE40F}"/>
                </a:ext>
              </a:extLst>
            </p:cNvPr>
            <p:cNvCxnSpPr>
              <a:cxnSpLocks/>
              <a:stCxn id="94" idx="0"/>
              <a:endCxn id="108" idx="0"/>
            </p:cNvCxnSpPr>
            <p:nvPr/>
          </p:nvCxnSpPr>
          <p:spPr>
            <a:xfrm>
              <a:off x="3856224" y="5410706"/>
              <a:ext cx="177727" cy="4359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B9988D1-E7CD-406B-8F00-E76293792885}"/>
                </a:ext>
              </a:extLst>
            </p:cNvPr>
            <p:cNvCxnSpPr>
              <a:cxnSpLocks/>
              <a:stCxn id="94" idx="0"/>
              <a:endCxn id="104" idx="3"/>
            </p:cNvCxnSpPr>
            <p:nvPr/>
          </p:nvCxnSpPr>
          <p:spPr>
            <a:xfrm flipH="1">
              <a:off x="3678964" y="5410706"/>
              <a:ext cx="177260" cy="5528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026690C-EC2D-4285-A8AA-441A703AB2A4}"/>
                </a:ext>
              </a:extLst>
            </p:cNvPr>
            <p:cNvCxnSpPr>
              <a:cxnSpLocks/>
              <a:stCxn id="116" idx="0"/>
              <a:endCxn id="105" idx="3"/>
            </p:cNvCxnSpPr>
            <p:nvPr/>
          </p:nvCxnSpPr>
          <p:spPr>
            <a:xfrm flipH="1">
              <a:off x="2636346" y="5205690"/>
              <a:ext cx="196694" cy="6123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90BEC20-1813-441E-A786-51E41A046382}"/>
                </a:ext>
              </a:extLst>
            </p:cNvPr>
            <p:cNvCxnSpPr>
              <a:cxnSpLocks/>
              <a:stCxn id="116" idx="1"/>
              <a:endCxn id="106" idx="3"/>
            </p:cNvCxnSpPr>
            <p:nvPr/>
          </p:nvCxnSpPr>
          <p:spPr>
            <a:xfrm flipH="1">
              <a:off x="2399779" y="5331682"/>
              <a:ext cx="224342" cy="1036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F8983A9-E3C1-4F19-AFFC-DFDB4366F5ED}"/>
                </a:ext>
              </a:extLst>
            </p:cNvPr>
            <p:cNvCxnSpPr>
              <a:cxnSpLocks/>
              <a:stCxn id="94" idx="1"/>
              <a:endCxn id="116" idx="1"/>
            </p:cNvCxnSpPr>
            <p:nvPr/>
          </p:nvCxnSpPr>
          <p:spPr>
            <a:xfrm flipH="1" flipV="1">
              <a:off x="2624122" y="5331682"/>
              <a:ext cx="1023188" cy="205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5C5B838-8004-417A-B6C0-C1EF8D67EAD0}"/>
                </a:ext>
              </a:extLst>
            </p:cNvPr>
            <p:cNvCxnSpPr>
              <a:cxnSpLocks/>
              <a:stCxn id="114" idx="1"/>
              <a:endCxn id="94" idx="3"/>
            </p:cNvCxnSpPr>
            <p:nvPr/>
          </p:nvCxnSpPr>
          <p:spPr>
            <a:xfrm flipH="1" flipV="1">
              <a:off x="4065138" y="5536714"/>
              <a:ext cx="1007603" cy="834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97" name="Picture 50" descr="Related image">
              <a:extLst>
                <a:ext uri="{FF2B5EF4-FFF2-40B4-BE49-F238E27FC236}">
                  <a16:creationId xmlns:a16="http://schemas.microsoft.com/office/drawing/2014/main" id="{01567153-454A-432D-A673-021A145B6E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7" t="31288" r="25992" b="4881"/>
            <a:stretch/>
          </p:blipFill>
          <p:spPr bwMode="auto">
            <a:xfrm>
              <a:off x="6689390" y="5257530"/>
              <a:ext cx="171271" cy="181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50" descr="Related image">
              <a:extLst>
                <a:ext uri="{FF2B5EF4-FFF2-40B4-BE49-F238E27FC236}">
                  <a16:creationId xmlns:a16="http://schemas.microsoft.com/office/drawing/2014/main" id="{51100000-17F6-42F9-B8F5-F36BBBDACC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7" t="31288" r="25992" b="4881"/>
            <a:stretch/>
          </p:blipFill>
          <p:spPr bwMode="auto">
            <a:xfrm>
              <a:off x="5061432" y="5415323"/>
              <a:ext cx="171271" cy="181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50" descr="Related image">
              <a:extLst>
                <a:ext uri="{FF2B5EF4-FFF2-40B4-BE49-F238E27FC236}">
                  <a16:creationId xmlns:a16="http://schemas.microsoft.com/office/drawing/2014/main" id="{1FF1EE06-B82C-4749-A3E9-36E5B450B1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7" t="31288" r="25992" b="4881"/>
            <a:stretch/>
          </p:blipFill>
          <p:spPr bwMode="auto">
            <a:xfrm>
              <a:off x="5539269" y="4896049"/>
              <a:ext cx="171271" cy="181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50" descr="Related image">
              <a:extLst>
                <a:ext uri="{FF2B5EF4-FFF2-40B4-BE49-F238E27FC236}">
                  <a16:creationId xmlns:a16="http://schemas.microsoft.com/office/drawing/2014/main" id="{A786F811-5C46-48CB-AB36-F790F044E5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7" t="31288" r="25992" b="4881"/>
            <a:stretch/>
          </p:blipFill>
          <p:spPr bwMode="auto">
            <a:xfrm>
              <a:off x="4642527" y="4687372"/>
              <a:ext cx="171271" cy="181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50" descr="Related image">
              <a:extLst>
                <a:ext uri="{FF2B5EF4-FFF2-40B4-BE49-F238E27FC236}">
                  <a16:creationId xmlns:a16="http://schemas.microsoft.com/office/drawing/2014/main" id="{D9B3808B-2332-4041-B930-41E9E0353B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7" t="31288" r="25992" b="4881"/>
            <a:stretch/>
          </p:blipFill>
          <p:spPr bwMode="auto">
            <a:xfrm>
              <a:off x="2606982" y="5107568"/>
              <a:ext cx="171271" cy="181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2347CFA-3FA3-4515-A0C8-21353EA5E069}"/>
                </a:ext>
              </a:extLst>
            </p:cNvPr>
            <p:cNvCxnSpPr>
              <a:cxnSpLocks/>
              <a:stCxn id="114" idx="1"/>
              <a:endCxn id="103" idx="3"/>
            </p:cNvCxnSpPr>
            <p:nvPr/>
          </p:nvCxnSpPr>
          <p:spPr>
            <a:xfrm flipV="1">
              <a:off x="5072741" y="5486816"/>
              <a:ext cx="1785590" cy="1333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103" name="Picture 4">
              <a:extLst>
                <a:ext uri="{FF2B5EF4-FFF2-40B4-BE49-F238E27FC236}">
                  <a16:creationId xmlns:a16="http://schemas.microsoft.com/office/drawing/2014/main" id="{46049C4D-0FBC-486C-B46D-AEC7F551627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0503" y="5360808"/>
              <a:ext cx="417830" cy="252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F725B8D9-43EB-427B-A5AA-E072A275D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561" y="5756228"/>
              <a:ext cx="275403" cy="414643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C295A27-51FF-43B2-A7DE-1A3352B0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943" y="5610743"/>
              <a:ext cx="275403" cy="414643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F7770D7E-1045-42ED-B00A-134A4C327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376" y="5227984"/>
              <a:ext cx="275403" cy="414643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4AD007F-57E1-4FB7-A3F1-85FDAB0C7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368" y="5834653"/>
              <a:ext cx="275403" cy="414643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30FB2727-CBA7-48BC-B1D4-7B36F2671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49" y="5846680"/>
              <a:ext cx="275403" cy="414643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F9DA73A8-72A4-4B29-8B4E-25A5C79B6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487" y="5846680"/>
              <a:ext cx="275403" cy="414643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EB3E4A2-5704-470D-A9FC-28EE88073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569" y="5562407"/>
              <a:ext cx="275403" cy="414643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881844DE-B1CD-4EDF-AC07-06D7B15AA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9403" y="5244832"/>
              <a:ext cx="275403" cy="414643"/>
            </a:xfrm>
            <a:prstGeom prst="rect">
              <a:avLst/>
            </a:prstGeom>
          </p:spPr>
        </p:pic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D108873-2A64-4788-BEAA-37EBF1CD5030}"/>
                </a:ext>
              </a:extLst>
            </p:cNvPr>
            <p:cNvCxnSpPr>
              <a:cxnSpLocks/>
              <a:stCxn id="113" idx="2"/>
              <a:endCxn id="114" idx="0"/>
            </p:cNvCxnSpPr>
            <p:nvPr/>
          </p:nvCxnSpPr>
          <p:spPr>
            <a:xfrm flipH="1">
              <a:off x="5281657" y="5244567"/>
              <a:ext cx="233591" cy="2495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113" name="Picture 4">
              <a:extLst>
                <a:ext uri="{FF2B5EF4-FFF2-40B4-BE49-F238E27FC236}">
                  <a16:creationId xmlns:a16="http://schemas.microsoft.com/office/drawing/2014/main" id="{98A1EBDA-5E7C-4F43-BE9F-11437246076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332" y="4992546"/>
              <a:ext cx="417830" cy="252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4" name="Picture 4">
              <a:extLst>
                <a:ext uri="{FF2B5EF4-FFF2-40B4-BE49-F238E27FC236}">
                  <a16:creationId xmlns:a16="http://schemas.microsoft.com/office/drawing/2014/main" id="{30F3A415-929E-4E8A-9DD3-E99FA91D652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741" y="5494161"/>
              <a:ext cx="417830" cy="252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5" name="Picture 50" descr="Related image">
              <a:extLst>
                <a:ext uri="{FF2B5EF4-FFF2-40B4-BE49-F238E27FC236}">
                  <a16:creationId xmlns:a16="http://schemas.microsoft.com/office/drawing/2014/main" id="{77EA57F6-2C32-4A9E-BE01-10AAD11C31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7" t="31288" r="25992" b="4881"/>
            <a:stretch/>
          </p:blipFill>
          <p:spPr bwMode="auto">
            <a:xfrm>
              <a:off x="3770589" y="5302011"/>
              <a:ext cx="171272" cy="181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4">
              <a:extLst>
                <a:ext uri="{FF2B5EF4-FFF2-40B4-BE49-F238E27FC236}">
                  <a16:creationId xmlns:a16="http://schemas.microsoft.com/office/drawing/2014/main" id="{88109DFD-5945-4880-8AF0-C5F5F9C4D77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4125" y="5205690"/>
              <a:ext cx="417830" cy="252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3" name="Picture 4">
              <a:extLst>
                <a:ext uri="{FF2B5EF4-FFF2-40B4-BE49-F238E27FC236}">
                  <a16:creationId xmlns:a16="http://schemas.microsoft.com/office/drawing/2014/main" id="{5C005323-60A4-4EF9-9A22-26DC4E19920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1208" y="4778363"/>
              <a:ext cx="417830" cy="252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4" name="Picture 4">
              <a:extLst>
                <a:ext uri="{FF2B5EF4-FFF2-40B4-BE49-F238E27FC236}">
                  <a16:creationId xmlns:a16="http://schemas.microsoft.com/office/drawing/2014/main" id="{3553F285-F846-4A97-BE96-7B31F10111D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309" y="5410706"/>
              <a:ext cx="417830" cy="252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37913E9-9596-4254-94D5-DF6AB4118A3D}"/>
              </a:ext>
            </a:extLst>
          </p:cNvPr>
          <p:cNvCxnSpPr>
            <a:cxnSpLocks/>
          </p:cNvCxnSpPr>
          <p:nvPr/>
        </p:nvCxnSpPr>
        <p:spPr>
          <a:xfrm>
            <a:off x="4522139" y="4549123"/>
            <a:ext cx="0" cy="512464"/>
          </a:xfrm>
          <a:prstGeom prst="straightConnector1">
            <a:avLst/>
          </a:prstGeom>
          <a:ln w="47625">
            <a:solidFill>
              <a:schemeClr val="tx1"/>
            </a:solidFill>
            <a:prstDash val="solid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B3604F18-97BD-4A2D-8EBA-172120B69F7B}"/>
              </a:ext>
            </a:extLst>
          </p:cNvPr>
          <p:cNvSpPr txBox="1"/>
          <p:nvPr/>
        </p:nvSpPr>
        <p:spPr>
          <a:xfrm>
            <a:off x="2949389" y="4630493"/>
            <a:ext cx="159785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OpenFlow Protocol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2FCA38E-41FA-4284-96FA-3FD05984647B}"/>
              </a:ext>
            </a:extLst>
          </p:cNvPr>
          <p:cNvSpPr txBox="1"/>
          <p:nvPr/>
        </p:nvSpPr>
        <p:spPr>
          <a:xfrm>
            <a:off x="231112" y="5353226"/>
            <a:ext cx="1580089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</a:t>
            </a:r>
          </a:p>
        </p:txBody>
      </p:sp>
      <p:sp>
        <p:nvSpPr>
          <p:cNvPr id="117" name="Flowchart: Alternate Process 116">
            <a:extLst>
              <a:ext uri="{FF2B5EF4-FFF2-40B4-BE49-F238E27FC236}">
                <a16:creationId xmlns:a16="http://schemas.microsoft.com/office/drawing/2014/main" id="{22BF745A-E2CE-4FDE-8183-B2143BD0F8FD}"/>
              </a:ext>
            </a:extLst>
          </p:cNvPr>
          <p:cNvSpPr/>
          <p:nvPr/>
        </p:nvSpPr>
        <p:spPr>
          <a:xfrm>
            <a:off x="4768246" y="2513033"/>
            <a:ext cx="2690588" cy="1960924"/>
          </a:xfrm>
          <a:prstGeom prst="flowChartAlternateProcess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8" descr="Related image">
            <a:extLst>
              <a:ext uri="{FF2B5EF4-FFF2-40B4-BE49-F238E27FC236}">
                <a16:creationId xmlns:a16="http://schemas.microsoft.com/office/drawing/2014/main" id="{BC10163A-5739-47C1-9847-9AA49C1AC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3955" y="3966372"/>
            <a:ext cx="321735" cy="3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BA1E2FAA-42C3-43D2-A60D-DFF6E607F681}"/>
              </a:ext>
            </a:extLst>
          </p:cNvPr>
          <p:cNvSpPr txBox="1"/>
          <p:nvPr/>
        </p:nvSpPr>
        <p:spPr>
          <a:xfrm>
            <a:off x="6140951" y="2908411"/>
            <a:ext cx="697392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Switches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3BCABC9-6A27-4803-AAD5-C8BEB4EB0762}"/>
              </a:ext>
            </a:extLst>
          </p:cNvPr>
          <p:cNvSpPr txBox="1"/>
          <p:nvPr/>
        </p:nvSpPr>
        <p:spPr>
          <a:xfrm>
            <a:off x="6708044" y="3559922"/>
            <a:ext cx="697392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VLANs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D533EFE-3884-4F60-B802-130AE2EA8703}"/>
              </a:ext>
            </a:extLst>
          </p:cNvPr>
          <p:cNvGrpSpPr/>
          <p:nvPr/>
        </p:nvGrpSpPr>
        <p:grpSpPr>
          <a:xfrm>
            <a:off x="6716852" y="3199830"/>
            <a:ext cx="591463" cy="355126"/>
            <a:chOff x="4123063" y="2695127"/>
            <a:chExt cx="584195" cy="350762"/>
          </a:xfrm>
        </p:grpSpPr>
        <p:pic>
          <p:nvPicPr>
            <p:cNvPr id="123" name="Picture 22" descr="Image result for network switches icon">
              <a:extLst>
                <a:ext uri="{FF2B5EF4-FFF2-40B4-BE49-F238E27FC236}">
                  <a16:creationId xmlns:a16="http://schemas.microsoft.com/office/drawing/2014/main" id="{5CB05864-3E6F-497A-B520-EA8E1ECDD4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3063" y="2695127"/>
              <a:ext cx="350762" cy="350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22" descr="Image result for network switches icon">
              <a:extLst>
                <a:ext uri="{FF2B5EF4-FFF2-40B4-BE49-F238E27FC236}">
                  <a16:creationId xmlns:a16="http://schemas.microsoft.com/office/drawing/2014/main" id="{C8A7A6D5-77E0-444D-92A3-64D6D1DB1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496" y="2695127"/>
              <a:ext cx="350762" cy="350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51A5D97-1C40-41EF-B9B9-B5FC72EF81DF}"/>
              </a:ext>
            </a:extLst>
          </p:cNvPr>
          <p:cNvGrpSpPr/>
          <p:nvPr/>
        </p:nvGrpSpPr>
        <p:grpSpPr>
          <a:xfrm>
            <a:off x="6276085" y="2594962"/>
            <a:ext cx="444044" cy="290687"/>
            <a:chOff x="5532227" y="2730412"/>
            <a:chExt cx="438587" cy="287114"/>
          </a:xfrm>
        </p:grpSpPr>
        <p:pic>
          <p:nvPicPr>
            <p:cNvPr id="126" name="Picture 4">
              <a:extLst>
                <a:ext uri="{FF2B5EF4-FFF2-40B4-BE49-F238E27FC236}">
                  <a16:creationId xmlns:a16="http://schemas.microsoft.com/office/drawing/2014/main" id="{349D7C2C-4D5F-413F-8D11-6B329DFB25F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2227" y="2868038"/>
              <a:ext cx="271924" cy="149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7" name="Picture 4">
              <a:extLst>
                <a:ext uri="{FF2B5EF4-FFF2-40B4-BE49-F238E27FC236}">
                  <a16:creationId xmlns:a16="http://schemas.microsoft.com/office/drawing/2014/main" id="{3B942BAC-F731-4E30-B39C-D6D56ED15D8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1634" y="2730412"/>
              <a:ext cx="271924" cy="149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8" name="Picture 4">
              <a:extLst>
                <a:ext uri="{FF2B5EF4-FFF2-40B4-BE49-F238E27FC236}">
                  <a16:creationId xmlns:a16="http://schemas.microsoft.com/office/drawing/2014/main" id="{FCDC9588-7555-48B8-8756-CAAD135046B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8890" y="2840614"/>
              <a:ext cx="271924" cy="149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129" name="Picture 24" descr="Image result for network switches icon">
            <a:extLst>
              <a:ext uri="{FF2B5EF4-FFF2-40B4-BE49-F238E27FC236}">
                <a16:creationId xmlns:a16="http://schemas.microsoft.com/office/drawing/2014/main" id="{CB74C9C3-A4B6-4E3A-9EAD-FFCA31717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9" t="7766" r="30428" b="8558"/>
          <a:stretch/>
        </p:blipFill>
        <p:spPr bwMode="auto">
          <a:xfrm>
            <a:off x="5711080" y="3922638"/>
            <a:ext cx="305438" cy="33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B2625D49-7EDE-42CF-905D-E51FDC5DF2C2}"/>
              </a:ext>
            </a:extLst>
          </p:cNvPr>
          <p:cNvSpPr txBox="1"/>
          <p:nvPr/>
        </p:nvSpPr>
        <p:spPr>
          <a:xfrm>
            <a:off x="5577919" y="4264045"/>
            <a:ext cx="594894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Links</a:t>
            </a:r>
          </a:p>
        </p:txBody>
      </p:sp>
      <p:pic>
        <p:nvPicPr>
          <p:cNvPr id="131" name="Picture 32" descr="Image result for network ports icon">
            <a:extLst>
              <a:ext uri="{FF2B5EF4-FFF2-40B4-BE49-F238E27FC236}">
                <a16:creationId xmlns:a16="http://schemas.microsoft.com/office/drawing/2014/main" id="{45DECEDD-7622-45E4-A72E-BE8769E46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" t="8550" r="8389" b="12057"/>
          <a:stretch/>
        </p:blipFill>
        <p:spPr bwMode="auto">
          <a:xfrm>
            <a:off x="6838343" y="2594957"/>
            <a:ext cx="378309" cy="3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0FF27EB0-C50A-421F-885A-84C64FCF5706}"/>
              </a:ext>
            </a:extLst>
          </p:cNvPr>
          <p:cNvSpPr txBox="1"/>
          <p:nvPr/>
        </p:nvSpPr>
        <p:spPr>
          <a:xfrm>
            <a:off x="6806638" y="2908411"/>
            <a:ext cx="425776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Ports</a:t>
            </a:r>
          </a:p>
        </p:txBody>
      </p:sp>
      <p:pic>
        <p:nvPicPr>
          <p:cNvPr id="133" name="Picture 38" descr="Related image">
            <a:extLst>
              <a:ext uri="{FF2B5EF4-FFF2-40B4-BE49-F238E27FC236}">
                <a16:creationId xmlns:a16="http://schemas.microsoft.com/office/drawing/2014/main" id="{F0F5B8D5-DD02-4E2E-AE8C-8C62CEFF3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40" y="3106723"/>
            <a:ext cx="501966" cy="50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B993E57D-FBE9-4111-84FA-BFEA9FB7874A}"/>
              </a:ext>
            </a:extLst>
          </p:cNvPr>
          <p:cNvSpPr txBox="1"/>
          <p:nvPr/>
        </p:nvSpPr>
        <p:spPr>
          <a:xfrm>
            <a:off x="6197792" y="3538915"/>
            <a:ext cx="596784" cy="4154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Config-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urations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5" name="Picture 44" descr="Image result for icons network traffic">
            <a:extLst>
              <a:ext uri="{FF2B5EF4-FFF2-40B4-BE49-F238E27FC236}">
                <a16:creationId xmlns:a16="http://schemas.microsoft.com/office/drawing/2014/main" id="{B2F4BF39-080B-4BF9-908E-59ABF90E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796" y="3125398"/>
            <a:ext cx="454208" cy="47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A0826F4B-D36E-4D94-B8AA-CA7BAA8BBC4D}"/>
              </a:ext>
            </a:extLst>
          </p:cNvPr>
          <p:cNvSpPr txBox="1"/>
          <p:nvPr/>
        </p:nvSpPr>
        <p:spPr>
          <a:xfrm>
            <a:off x="5526663" y="3535434"/>
            <a:ext cx="620608" cy="4154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Traffic payloads</a:t>
            </a:r>
          </a:p>
        </p:txBody>
      </p:sp>
      <p:pic>
        <p:nvPicPr>
          <p:cNvPr id="137" name="Picture 467" descr="Image result for statistics icon">
            <a:extLst>
              <a:ext uri="{FF2B5EF4-FFF2-40B4-BE49-F238E27FC236}">
                <a16:creationId xmlns:a16="http://schemas.microsoft.com/office/drawing/2014/main" id="{BDFF6DB7-1885-43B3-9C42-E40DCFCDC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t="8558" r="21369" b="8927"/>
          <a:stretch/>
        </p:blipFill>
        <p:spPr bwMode="auto">
          <a:xfrm>
            <a:off x="5031548" y="3185808"/>
            <a:ext cx="306960" cy="3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08A4124A-5E01-4788-8CA1-DBF9069189D3}"/>
              </a:ext>
            </a:extLst>
          </p:cNvPr>
          <p:cNvSpPr txBox="1"/>
          <p:nvPr/>
        </p:nvSpPr>
        <p:spPr>
          <a:xfrm>
            <a:off x="4901214" y="3540007"/>
            <a:ext cx="594448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Statistics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EC7D80C-B32F-4E12-AD07-0FCE24C1B72A}"/>
              </a:ext>
            </a:extLst>
          </p:cNvPr>
          <p:cNvSpPr txBox="1"/>
          <p:nvPr/>
        </p:nvSpPr>
        <p:spPr>
          <a:xfrm>
            <a:off x="6683997" y="4257226"/>
            <a:ext cx="80341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ADBA081-2164-43A3-B991-4CA3C22A41E3}"/>
              </a:ext>
            </a:extLst>
          </p:cNvPr>
          <p:cNvSpPr txBox="1"/>
          <p:nvPr/>
        </p:nvSpPr>
        <p:spPr>
          <a:xfrm>
            <a:off x="4889356" y="2908411"/>
            <a:ext cx="594448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Topology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6C02495-4843-428B-A8A6-72F7F8666B0A}"/>
              </a:ext>
            </a:extLst>
          </p:cNvPr>
          <p:cNvSpPr txBox="1"/>
          <p:nvPr/>
        </p:nvSpPr>
        <p:spPr>
          <a:xfrm>
            <a:off x="5023625" y="4264045"/>
            <a:ext cx="343218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36B62FF-4AA0-454D-AF57-B0AD4CF50300}"/>
              </a:ext>
            </a:extLst>
          </p:cNvPr>
          <p:cNvSpPr txBox="1"/>
          <p:nvPr/>
        </p:nvSpPr>
        <p:spPr>
          <a:xfrm>
            <a:off x="6254176" y="4263640"/>
            <a:ext cx="512402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Devices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430EC9C-396B-421C-A436-F7D326A51B68}"/>
              </a:ext>
            </a:extLst>
          </p:cNvPr>
          <p:cNvGrpSpPr/>
          <p:nvPr/>
        </p:nvGrpSpPr>
        <p:grpSpPr>
          <a:xfrm>
            <a:off x="4934652" y="3965577"/>
            <a:ext cx="599098" cy="317807"/>
            <a:chOff x="1062279" y="1422288"/>
            <a:chExt cx="1017765" cy="539901"/>
          </a:xfrm>
        </p:grpSpPr>
        <p:pic>
          <p:nvPicPr>
            <p:cNvPr id="146" name="Picture 16" descr="Image result for workstation icon">
              <a:extLst>
                <a:ext uri="{FF2B5EF4-FFF2-40B4-BE49-F238E27FC236}">
                  <a16:creationId xmlns:a16="http://schemas.microsoft.com/office/drawing/2014/main" id="{F4330766-E727-40BF-B878-E60F9B4E0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359" y="1422288"/>
              <a:ext cx="539900" cy="539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16" descr="Image result for workstation icon">
              <a:extLst>
                <a:ext uri="{FF2B5EF4-FFF2-40B4-BE49-F238E27FC236}">
                  <a16:creationId xmlns:a16="http://schemas.microsoft.com/office/drawing/2014/main" id="{C5716764-1411-4208-BDB7-09D08F60B2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144" y="1422288"/>
              <a:ext cx="539900" cy="539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16" descr="Image result for workstation icon">
              <a:extLst>
                <a:ext uri="{FF2B5EF4-FFF2-40B4-BE49-F238E27FC236}">
                  <a16:creationId xmlns:a16="http://schemas.microsoft.com/office/drawing/2014/main" id="{3D6B2F4B-7716-491F-8179-6D6DA02DB6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984"/>
            <a:stretch/>
          </p:blipFill>
          <p:spPr bwMode="auto">
            <a:xfrm>
              <a:off x="1062279" y="1422288"/>
              <a:ext cx="253837" cy="539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E6A9CAD2-BEF0-4724-B5D9-48922E999988}"/>
              </a:ext>
            </a:extLst>
          </p:cNvPr>
          <p:cNvGrpSpPr/>
          <p:nvPr/>
        </p:nvGrpSpPr>
        <p:grpSpPr>
          <a:xfrm>
            <a:off x="6273143" y="3988955"/>
            <a:ext cx="474465" cy="308297"/>
            <a:chOff x="6196952" y="3204708"/>
            <a:chExt cx="378454" cy="245911"/>
          </a:xfrm>
        </p:grpSpPr>
        <p:pic>
          <p:nvPicPr>
            <p:cNvPr id="150" name="Picture 18" descr="Image result for printers icon">
              <a:extLst>
                <a:ext uri="{FF2B5EF4-FFF2-40B4-BE49-F238E27FC236}">
                  <a16:creationId xmlns:a16="http://schemas.microsoft.com/office/drawing/2014/main" id="{EFF1D44E-9189-4DC7-BED5-2FD46E373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944" y="3204708"/>
              <a:ext cx="233462" cy="233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34" descr="Related image">
              <a:extLst>
                <a:ext uri="{FF2B5EF4-FFF2-40B4-BE49-F238E27FC236}">
                  <a16:creationId xmlns:a16="http://schemas.microsoft.com/office/drawing/2014/main" id="{1595CE51-E0A5-4E31-A87E-69A66E27CE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70" t="5186" r="29741" b="51667"/>
            <a:stretch/>
          </p:blipFill>
          <p:spPr bwMode="auto">
            <a:xfrm>
              <a:off x="6196952" y="3220450"/>
              <a:ext cx="139172" cy="230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2" name="Picture 10" descr="Image result for network topology icon">
            <a:extLst>
              <a:ext uri="{FF2B5EF4-FFF2-40B4-BE49-F238E27FC236}">
                <a16:creationId xmlns:a16="http://schemas.microsoft.com/office/drawing/2014/main" id="{BC1E0B08-82A9-4B3D-905D-EE95EA530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" t="4155" r="6039" b="10065"/>
          <a:stretch/>
        </p:blipFill>
        <p:spPr bwMode="auto">
          <a:xfrm>
            <a:off x="4913314" y="2576532"/>
            <a:ext cx="545692" cy="34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F41707BB-F014-480F-933B-8295A19D5FA6}"/>
              </a:ext>
            </a:extLst>
          </p:cNvPr>
          <p:cNvSpPr txBox="1"/>
          <p:nvPr/>
        </p:nvSpPr>
        <p:spPr>
          <a:xfrm>
            <a:off x="5412974" y="2904653"/>
            <a:ext cx="8694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tables</a:t>
            </a:r>
          </a:p>
        </p:txBody>
      </p:sp>
      <p:pic>
        <p:nvPicPr>
          <p:cNvPr id="154" name="Picture 50" descr="Related image">
            <a:extLst>
              <a:ext uri="{FF2B5EF4-FFF2-40B4-BE49-F238E27FC236}">
                <a16:creationId xmlns:a16="http://schemas.microsoft.com/office/drawing/2014/main" id="{BB16CB10-AB99-4A81-B86C-6BA596ABD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3799" r="4463" b="4881"/>
          <a:stretch/>
        </p:blipFill>
        <p:spPr bwMode="auto">
          <a:xfrm>
            <a:off x="5667616" y="2567004"/>
            <a:ext cx="348902" cy="36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Rectangle 154">
            <a:extLst>
              <a:ext uri="{FF2B5EF4-FFF2-40B4-BE49-F238E27FC236}">
                <a16:creationId xmlns:a16="http://schemas.microsoft.com/office/drawing/2014/main" id="{DAC7B1CE-D4CA-4611-9164-20D99322EFB4}"/>
              </a:ext>
            </a:extLst>
          </p:cNvPr>
          <p:cNvSpPr/>
          <p:nvPr/>
        </p:nvSpPr>
        <p:spPr>
          <a:xfrm>
            <a:off x="4120638" y="3168800"/>
            <a:ext cx="622208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</a:t>
            </a: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2F2BA707-3076-446F-9193-ED7E832E2FCC}"/>
              </a:ext>
            </a:extLst>
          </p:cNvPr>
          <p:cNvCxnSpPr>
            <a:cxnSpLocks/>
            <a:stCxn id="44" idx="3"/>
            <a:endCxn id="117" idx="1"/>
          </p:cNvCxnSpPr>
          <p:nvPr/>
        </p:nvCxnSpPr>
        <p:spPr>
          <a:xfrm>
            <a:off x="4096670" y="3491689"/>
            <a:ext cx="671576" cy="1806"/>
          </a:xfrm>
          <a:prstGeom prst="straightConnector1">
            <a:avLst/>
          </a:prstGeom>
          <a:ln w="47625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F6CC6C-C5A9-4BFB-9428-3694CED26B3C}"/>
              </a:ext>
            </a:extLst>
          </p:cNvPr>
          <p:cNvGrpSpPr/>
          <p:nvPr/>
        </p:nvGrpSpPr>
        <p:grpSpPr>
          <a:xfrm>
            <a:off x="7727002" y="3071441"/>
            <a:ext cx="1306773" cy="2823682"/>
            <a:chOff x="7727002" y="3071441"/>
            <a:chExt cx="1306773" cy="2823682"/>
          </a:xfrm>
        </p:grpSpPr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F6526406-5CBF-41B3-A1AB-E403AF20999B}"/>
                </a:ext>
              </a:extLst>
            </p:cNvPr>
            <p:cNvCxnSpPr>
              <a:cxnSpLocks/>
              <a:stCxn id="168" idx="2"/>
              <a:endCxn id="169" idx="0"/>
            </p:cNvCxnSpPr>
            <p:nvPr/>
          </p:nvCxnSpPr>
          <p:spPr>
            <a:xfrm>
              <a:off x="8580593" y="3648443"/>
              <a:ext cx="3316" cy="166462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868FE44C-C2DA-44C3-9E59-47265809AA93}"/>
                </a:ext>
              </a:extLst>
            </p:cNvPr>
            <p:cNvSpPr/>
            <p:nvPr/>
          </p:nvSpPr>
          <p:spPr>
            <a:xfrm>
              <a:off x="7727002" y="4234143"/>
              <a:ext cx="88549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Decoupling</a:t>
              </a: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0849DE12-6708-45DC-86D9-22B5482829ED}"/>
                </a:ext>
              </a:extLst>
            </p:cNvPr>
            <p:cNvSpPr/>
            <p:nvPr/>
          </p:nvSpPr>
          <p:spPr>
            <a:xfrm flipH="1">
              <a:off x="8136996" y="3071441"/>
              <a:ext cx="896779" cy="248160"/>
            </a:xfrm>
            <a:prstGeom prst="rect">
              <a:avLst/>
            </a:prstGeom>
            <a:noFill/>
            <a:ln>
              <a:noFill/>
            </a:ln>
            <a:effectLst>
              <a:outerShdw dist="38100" dir="5400000" algn="t" rotWithShape="0">
                <a:schemeClr val="bg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8288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Control plane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2C439E99-59C4-4E73-B0E1-C7F7D5DCDFFA}"/>
                </a:ext>
              </a:extLst>
            </p:cNvPr>
            <p:cNvSpPr/>
            <p:nvPr/>
          </p:nvSpPr>
          <p:spPr>
            <a:xfrm flipH="1">
              <a:off x="8216507" y="5646963"/>
              <a:ext cx="752846" cy="248160"/>
            </a:xfrm>
            <a:prstGeom prst="rect">
              <a:avLst/>
            </a:prstGeom>
            <a:noFill/>
            <a:ln>
              <a:noFill/>
            </a:ln>
            <a:effectLst>
              <a:outerShdw dist="38100" dir="5400000" algn="t" rotWithShape="0">
                <a:schemeClr val="bg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8288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Data plane</a:t>
              </a:r>
            </a:p>
          </p:txBody>
        </p:sp>
        <p:pic>
          <p:nvPicPr>
            <p:cNvPr id="168" name="Picture 4">
              <a:extLst>
                <a:ext uri="{FF2B5EF4-FFF2-40B4-BE49-F238E27FC236}">
                  <a16:creationId xmlns:a16="http://schemas.microsoft.com/office/drawing/2014/main" id="{14895B78-4FD7-4763-A14C-0D39E473218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duotone>
                <a:prstClr val="black"/>
                <a:srgbClr val="6AC386">
                  <a:tint val="45000"/>
                  <a:satMod val="400000"/>
                </a:srgbClr>
              </a:duotone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6436" y="3283866"/>
              <a:ext cx="828314" cy="364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9" name="Picture 4">
              <a:extLst>
                <a:ext uri="{FF2B5EF4-FFF2-40B4-BE49-F238E27FC236}">
                  <a16:creationId xmlns:a16="http://schemas.microsoft.com/office/drawing/2014/main" id="{28A4ACF7-7CF7-4500-8541-4A21BC4CA88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752" y="5313063"/>
              <a:ext cx="828314" cy="364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226FB99D-34CC-4B6C-B718-C9C8BC16C77F}"/>
              </a:ext>
            </a:extLst>
          </p:cNvPr>
          <p:cNvSpPr txBox="1"/>
          <p:nvPr/>
        </p:nvSpPr>
        <p:spPr>
          <a:xfrm>
            <a:off x="1950720" y="4912905"/>
            <a:ext cx="60542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table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174AAD-B04E-46B7-90B4-BEAB5A205ABB}"/>
              </a:ext>
            </a:extLst>
          </p:cNvPr>
          <p:cNvCxnSpPr>
            <a:cxnSpLocks/>
            <a:stCxn id="160" idx="2"/>
            <a:endCxn id="101" idx="1"/>
          </p:cNvCxnSpPr>
          <p:nvPr/>
        </p:nvCxnSpPr>
        <p:spPr>
          <a:xfrm>
            <a:off x="2253430" y="5074488"/>
            <a:ext cx="307057" cy="2937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1" name="Rectangle 160">
            <a:extLst>
              <a:ext uri="{FF2B5EF4-FFF2-40B4-BE49-F238E27FC236}">
                <a16:creationId xmlns:a16="http://schemas.microsoft.com/office/drawing/2014/main" id="{BFAFD7F3-A108-4AB8-8EC8-4D0D61F050CB}"/>
              </a:ext>
            </a:extLst>
          </p:cNvPr>
          <p:cNvSpPr/>
          <p:nvPr/>
        </p:nvSpPr>
        <p:spPr>
          <a:xfrm>
            <a:off x="5053639" y="1779552"/>
            <a:ext cx="3476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Open Interface: needs control</a:t>
            </a:r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4E501019-EA9E-4568-8F52-670038805CF2}"/>
              </a:ext>
            </a:extLst>
          </p:cNvPr>
          <p:cNvCxnSpPr>
            <a:cxnSpLocks/>
          </p:cNvCxnSpPr>
          <p:nvPr/>
        </p:nvCxnSpPr>
        <p:spPr>
          <a:xfrm flipH="1">
            <a:off x="4572523" y="1933441"/>
            <a:ext cx="481116" cy="180646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AD860DB-00CC-4BDE-8F81-7D0F9B18D12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40680" y="1443600"/>
              <a:ext cx="7542000" cy="4410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AD860DB-00CC-4BDE-8F81-7D0F9B18D1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1320" y="1434240"/>
                <a:ext cx="7560720" cy="44287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12194F0-0C75-4547-B7DE-625C1D1A9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8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960"/>
    </mc:Choice>
    <mc:Fallback xmlns="">
      <p:transition spd="slow" advTm="26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Enhanced Network Security in SDN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Network security is enhanced in SDN via: </a:t>
            </a:r>
          </a:p>
          <a:p>
            <a:pPr lvl="1"/>
            <a:r>
              <a:rPr lang="en-US" sz="2400" dirty="0"/>
              <a:t>Network programmability.</a:t>
            </a:r>
          </a:p>
          <a:p>
            <a:pPr lvl="1"/>
            <a:r>
              <a:rPr lang="en-US" sz="2400" dirty="0"/>
              <a:t>Centralized control of network behavior.</a:t>
            </a:r>
          </a:p>
          <a:p>
            <a:pPr lvl="1"/>
            <a:r>
              <a:rPr lang="en-US" sz="2400" dirty="0"/>
              <a:t>Global visibility of the network state.</a:t>
            </a:r>
          </a:p>
          <a:p>
            <a:pPr lvl="2"/>
            <a:r>
              <a:rPr lang="en-US" sz="2000" dirty="0"/>
              <a:t>Easier to spot network vulnerabilities and intrusions.</a:t>
            </a:r>
          </a:p>
          <a:p>
            <a:pPr lvl="2"/>
            <a:r>
              <a:rPr lang="en-US" sz="2000" dirty="0"/>
              <a:t>Easier to implement security policies.</a:t>
            </a:r>
          </a:p>
          <a:p>
            <a:pPr lvl="2"/>
            <a:r>
              <a:rPr lang="en-US" sz="2000" dirty="0"/>
              <a:t>Easier to mitigate the risks of policy collision.</a:t>
            </a:r>
          </a:p>
          <a:p>
            <a:pPr lvl="1"/>
            <a:r>
              <a:rPr lang="en-US" sz="2400" dirty="0"/>
              <a:t>Run-time implementation of security policies.</a:t>
            </a:r>
          </a:p>
          <a:p>
            <a:pPr lvl="1"/>
            <a:r>
              <a:rPr lang="en-US" sz="2400" dirty="0"/>
              <a:t>Run-time manipulation of traffic forwarding rules.</a:t>
            </a:r>
          </a:p>
          <a:p>
            <a:pPr lvl="1"/>
            <a:r>
              <a:rPr lang="en-US" sz="2400" dirty="0"/>
              <a:t>Software based implementation of security policy.</a:t>
            </a:r>
          </a:p>
          <a:p>
            <a:pPr lvl="2"/>
            <a:r>
              <a:rPr lang="en-US" sz="2000" dirty="0"/>
              <a:t>No hardware change or firmware update needed.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Calibri Light" pitchFamily="34" charset="0"/>
                <a:ea typeface="+mn-ea"/>
                <a:cs typeface="Calibri Light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F53BB65-8E3E-4AC5-A8B8-AA42A4341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67E7D3F-C8F0-413C-8137-A507644BE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pPr>
              <a:defRPr/>
            </a:pPr>
            <a:r>
              <a:rPr lang="en-US" dirty="0"/>
              <a:t>© Abdullah Al-Alaj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1E72BC4-F220-421F-A50C-23B76CE0314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78160" y="1244160"/>
              <a:ext cx="2527560" cy="3716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1E72BC4-F220-421F-A50C-23B76CE031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8800" y="1234800"/>
                <a:ext cx="2546280" cy="3735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FF46120-76CA-45A0-AFB2-1AA66B71D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63"/>
    </mc:Choice>
    <mc:Fallback xmlns="">
      <p:transition spd="slow" advTm="83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 Table Structure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5763" cy="5121886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b="1" dirty="0"/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endParaRPr lang="en-US" sz="1600" b="1" dirty="0"/>
          </a:p>
          <a:p>
            <a:r>
              <a:rPr lang="en-US" sz="1600" b="1" dirty="0"/>
              <a:t>match fields: </a:t>
            </a:r>
            <a:r>
              <a:rPr lang="en-US" sz="1600" dirty="0"/>
              <a:t>to match against packets. </a:t>
            </a:r>
          </a:p>
          <a:p>
            <a:r>
              <a:rPr lang="en-US" sz="1600" b="1" dirty="0"/>
              <a:t>actions</a:t>
            </a:r>
            <a:r>
              <a:rPr lang="en-US" sz="1600" dirty="0"/>
              <a:t>: to be applied for the matching packet/flow.</a:t>
            </a:r>
          </a:p>
          <a:p>
            <a:r>
              <a:rPr lang="en-US" sz="1600" b="1" dirty="0"/>
              <a:t>priority</a:t>
            </a:r>
            <a:r>
              <a:rPr lang="en-US" sz="1600" dirty="0"/>
              <a:t>: precedence of the flow entry. </a:t>
            </a:r>
          </a:p>
          <a:p>
            <a:r>
              <a:rPr lang="en-US" sz="1600" b="1" dirty="0"/>
              <a:t>counters</a:t>
            </a:r>
            <a:r>
              <a:rPr lang="en-US" sz="1600" dirty="0"/>
              <a:t>: updated when packets are matched. </a:t>
            </a:r>
          </a:p>
          <a:p>
            <a:r>
              <a:rPr lang="en-US" sz="1600" b="1" dirty="0"/>
              <a:t>timeouts</a:t>
            </a:r>
            <a:r>
              <a:rPr lang="en-US" sz="1600" dirty="0"/>
              <a:t>: maximum time/idle time before flow is expired by the switch.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086964"/>
              </p:ext>
            </p:extLst>
          </p:nvPr>
        </p:nvGraphicFramePr>
        <p:xfrm>
          <a:off x="152400" y="1381760"/>
          <a:ext cx="8763000" cy="370840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/>
                        <a:t>Match Fields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priority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/>
                        <a:t>Counters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/>
                        <a:t>Timeouts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/>
                        <a:t>…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Calibri Light" pitchFamily="34" charset="0"/>
                <a:ea typeface="+mn-ea"/>
                <a:cs typeface="Calibri Light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868E0-9D53-4E58-8E32-2A8CEA5DEF54}"/>
              </a:ext>
            </a:extLst>
          </p:cNvPr>
          <p:cNvSpPr/>
          <p:nvPr/>
        </p:nvSpPr>
        <p:spPr>
          <a:xfrm>
            <a:off x="6858403" y="4283898"/>
            <a:ext cx="2165906" cy="933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32A37F-E819-4E09-B665-F990CD96F54B}"/>
              </a:ext>
            </a:extLst>
          </p:cNvPr>
          <p:cNvGrpSpPr/>
          <p:nvPr/>
        </p:nvGrpSpPr>
        <p:grpSpPr>
          <a:xfrm>
            <a:off x="7060770" y="2164202"/>
            <a:ext cx="1996440" cy="2972860"/>
            <a:chOff x="6423660" y="2316283"/>
            <a:chExt cx="2583182" cy="384656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792018D-3541-4A31-999E-B9DB097F1E6D}"/>
                </a:ext>
              </a:extLst>
            </p:cNvPr>
            <p:cNvSpPr/>
            <p:nvPr/>
          </p:nvSpPr>
          <p:spPr>
            <a:xfrm>
              <a:off x="6423660" y="2316284"/>
              <a:ext cx="2583182" cy="38465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E41692-00C4-4029-8035-60B903D2E599}"/>
                </a:ext>
              </a:extLst>
            </p:cNvPr>
            <p:cNvSpPr/>
            <p:nvPr/>
          </p:nvSpPr>
          <p:spPr>
            <a:xfrm>
              <a:off x="6651267" y="2892332"/>
              <a:ext cx="1112788" cy="461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Packet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from network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EC856D-4DA2-4798-AC89-C15C423E2003}"/>
                </a:ext>
              </a:extLst>
            </p:cNvPr>
            <p:cNvSpPr/>
            <p:nvPr/>
          </p:nvSpPr>
          <p:spPr>
            <a:xfrm>
              <a:off x="6651267" y="3547597"/>
              <a:ext cx="1112788" cy="461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Parse header fields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C0B74FA-E2CE-4CA3-83AD-027F13FFC95C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>
              <a:off x="7207661" y="3353864"/>
              <a:ext cx="0" cy="1937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Flowchart: Decision 12">
              <a:extLst>
                <a:ext uri="{FF2B5EF4-FFF2-40B4-BE49-F238E27FC236}">
                  <a16:creationId xmlns:a16="http://schemas.microsoft.com/office/drawing/2014/main" id="{7BC148ED-7966-45CB-B14D-BC95B0C70072}"/>
                </a:ext>
              </a:extLst>
            </p:cNvPr>
            <p:cNvSpPr/>
            <p:nvPr/>
          </p:nvSpPr>
          <p:spPr>
            <a:xfrm>
              <a:off x="6626536" y="4224428"/>
              <a:ext cx="1150210" cy="724482"/>
            </a:xfrm>
            <a:prstGeom prst="flowChartDecisi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Match Found?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84A845-81CD-4E19-A4DB-DDCA117EEF87}"/>
                </a:ext>
              </a:extLst>
            </p:cNvPr>
            <p:cNvSpPr/>
            <p:nvPr/>
          </p:nvSpPr>
          <p:spPr>
            <a:xfrm>
              <a:off x="6645248" y="5117524"/>
              <a:ext cx="1112788" cy="4829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Update counters 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DF9A682-45D7-40D7-8AB0-56928FACB383}"/>
                </a:ext>
              </a:extLst>
            </p:cNvPr>
            <p:cNvCxnSpPr>
              <a:cxnSpLocks/>
              <a:stCxn id="13" idx="3"/>
              <a:endCxn id="16" idx="1"/>
            </p:cNvCxnSpPr>
            <p:nvPr/>
          </p:nvCxnSpPr>
          <p:spPr>
            <a:xfrm flipV="1">
              <a:off x="7776746" y="4586668"/>
              <a:ext cx="303666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926C4D-1209-4AE4-BCDA-710B2AB0BB6D}"/>
                </a:ext>
              </a:extLst>
            </p:cNvPr>
            <p:cNvSpPr/>
            <p:nvPr/>
          </p:nvSpPr>
          <p:spPr>
            <a:xfrm>
              <a:off x="8080412" y="4355902"/>
              <a:ext cx="851998" cy="461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Send to controller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BA35C24-921B-4AED-9A75-D2C7D10FB687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7201641" y="4948910"/>
              <a:ext cx="1" cy="1686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29C3AE-75E4-4589-811C-7581D55308DB}"/>
                </a:ext>
              </a:extLst>
            </p:cNvPr>
            <p:cNvSpPr txBox="1"/>
            <p:nvPr/>
          </p:nvSpPr>
          <p:spPr>
            <a:xfrm>
              <a:off x="7193662" y="4879338"/>
              <a:ext cx="564372" cy="29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CB8FFC-FE48-46BA-ACF4-A1ABA8FA6370}"/>
                </a:ext>
              </a:extLst>
            </p:cNvPr>
            <p:cNvSpPr txBox="1"/>
            <p:nvPr/>
          </p:nvSpPr>
          <p:spPr>
            <a:xfrm>
              <a:off x="7685691" y="4351409"/>
              <a:ext cx="518142" cy="29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8EB2DD3-8399-4232-B25D-FC6EE54F1A63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 flipH="1">
              <a:off x="7201641" y="4009129"/>
              <a:ext cx="6020" cy="2152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86B986-5112-440D-918E-17CF205AF084}"/>
                </a:ext>
              </a:extLst>
            </p:cNvPr>
            <p:cNvSpPr/>
            <p:nvPr/>
          </p:nvSpPr>
          <p:spPr>
            <a:xfrm>
              <a:off x="6645247" y="5753622"/>
              <a:ext cx="1112788" cy="282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Apply actions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90CA3B5-0BF3-4280-AED2-2EA7FC503623}"/>
                </a:ext>
              </a:extLst>
            </p:cNvPr>
            <p:cNvCxnSpPr>
              <a:cxnSpLocks/>
              <a:stCxn id="14" idx="2"/>
              <a:endCxn id="21" idx="0"/>
            </p:cNvCxnSpPr>
            <p:nvPr/>
          </p:nvCxnSpPr>
          <p:spPr>
            <a:xfrm flipH="1">
              <a:off x="7201641" y="5600478"/>
              <a:ext cx="1" cy="1531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BE2BB22-3EE6-46DA-85EF-31260AFD0B82}"/>
                </a:ext>
              </a:extLst>
            </p:cNvPr>
            <p:cNvSpPr/>
            <p:nvPr/>
          </p:nvSpPr>
          <p:spPr>
            <a:xfrm>
              <a:off x="6655613" y="2316283"/>
              <a:ext cx="2121398" cy="557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Packet Processing in OpenFlow Switch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EF9BEF1-716E-4389-967F-7426FDB0EC0A}"/>
                </a:ext>
              </a:extLst>
            </p:cNvPr>
            <p:cNvCxnSpPr/>
            <p:nvPr/>
          </p:nvCxnSpPr>
          <p:spPr>
            <a:xfrm>
              <a:off x="6423660" y="2804718"/>
              <a:ext cx="2583182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6492359D-9EE7-48F5-994E-6329C4970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Date Placeholder 4">
            <a:extLst>
              <a:ext uri="{FF2B5EF4-FFF2-40B4-BE49-F238E27FC236}">
                <a16:creationId xmlns:a16="http://schemas.microsoft.com/office/drawing/2014/main" id="{94B11BF0-A011-457D-AFEC-340B5B65AA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pPr>
              <a:defRPr/>
            </a:pPr>
            <a:r>
              <a:rPr lang="en-US" dirty="0"/>
              <a:t>© Abdullah Al-Alaj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0FAE7A8-8C99-4509-AEB6-E1260D5592F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4360" y="1850040"/>
              <a:ext cx="7837200" cy="31183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0FAE7A8-8C99-4509-AEB6-E1260D5592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520" y="1786680"/>
                <a:ext cx="7868520" cy="324504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2189A2D5-9F1C-4EE4-ACD9-E4200F14E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49"/>
    </mc:Choice>
    <mc:Fallback xmlns="">
      <p:transition spd="slow" advTm="136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F23E38-808A-4A26-A605-274D1D422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/>
          <a:lstStyle/>
          <a:p>
            <a:r>
              <a:rPr lang="en-US" dirty="0"/>
              <a:t>Flow Table Structure</a:t>
            </a:r>
            <a:br>
              <a:rPr lang="en-US" dirty="0"/>
            </a:br>
            <a:r>
              <a:rPr lang="en-US" dirty="0"/>
              <a:t>example flow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5DA07-4AA5-43D0-8B9D-BEE9B0C69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6BD22-1566-40B7-A6AA-6E32CC8A12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lvl="0">
              <a:defRPr/>
            </a:pPr>
            <a:r>
              <a:rPr lang="en-US" dirty="0"/>
              <a:t>© Abdullah Al-Alaj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695774-D137-429E-8C8B-686E864012A6}"/>
              </a:ext>
            </a:extLst>
          </p:cNvPr>
          <p:cNvSpPr/>
          <p:nvPr/>
        </p:nvSpPr>
        <p:spPr>
          <a:xfrm>
            <a:off x="184827" y="6115147"/>
            <a:ext cx="8823252" cy="165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CDA6012-A373-4851-B95E-08BA8242CDBB}"/>
              </a:ext>
            </a:extLst>
          </p:cNvPr>
          <p:cNvSpPr/>
          <p:nvPr/>
        </p:nvSpPr>
        <p:spPr>
          <a:xfrm>
            <a:off x="6820928" y="72449"/>
            <a:ext cx="2165906" cy="933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ED86879-F7D6-479B-AD4C-930CD4376338}"/>
              </a:ext>
            </a:extLst>
          </p:cNvPr>
          <p:cNvGrpSpPr/>
          <p:nvPr/>
        </p:nvGrpSpPr>
        <p:grpSpPr>
          <a:xfrm>
            <a:off x="350767" y="2106038"/>
            <a:ext cx="5409953" cy="2356173"/>
            <a:chOff x="956063" y="2970626"/>
            <a:chExt cx="5629563" cy="2469673"/>
          </a:xfrm>
        </p:grpSpPr>
        <p:sp>
          <p:nvSpPr>
            <p:cNvPr id="117" name="Freeform 5">
              <a:extLst>
                <a:ext uri="{FF2B5EF4-FFF2-40B4-BE49-F238E27FC236}">
                  <a16:creationId xmlns:a16="http://schemas.microsoft.com/office/drawing/2014/main" id="{13CA02C5-5D80-4EE5-8B78-680B6F190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063" y="3984378"/>
              <a:ext cx="5629563" cy="1455921"/>
            </a:xfrm>
            <a:custGeom>
              <a:avLst/>
              <a:gdLst>
                <a:gd name="T0" fmla="*/ 2199 w 2199"/>
                <a:gd name="T1" fmla="*/ 380 h 760"/>
                <a:gd name="T2" fmla="*/ 2199 w 2199"/>
                <a:gd name="T3" fmla="*/ 380 h 760"/>
                <a:gd name="T4" fmla="*/ 1099 w 2199"/>
                <a:gd name="T5" fmla="*/ 760 h 760"/>
                <a:gd name="T6" fmla="*/ 0 w 2199"/>
                <a:gd name="T7" fmla="*/ 380 h 760"/>
                <a:gd name="T8" fmla="*/ 1099 w 2199"/>
                <a:gd name="T9" fmla="*/ 0 h 760"/>
                <a:gd name="T10" fmla="*/ 2199 w 2199"/>
                <a:gd name="T11" fmla="*/ 38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9" h="760">
                  <a:moveTo>
                    <a:pt x="2199" y="380"/>
                  </a:moveTo>
                  <a:lnTo>
                    <a:pt x="2199" y="380"/>
                  </a:lnTo>
                  <a:cubicBezTo>
                    <a:pt x="2199" y="590"/>
                    <a:pt x="1707" y="760"/>
                    <a:pt x="1099" y="760"/>
                  </a:cubicBezTo>
                  <a:cubicBezTo>
                    <a:pt x="492" y="760"/>
                    <a:pt x="0" y="590"/>
                    <a:pt x="0" y="380"/>
                  </a:cubicBezTo>
                  <a:cubicBezTo>
                    <a:pt x="0" y="170"/>
                    <a:pt x="492" y="0"/>
                    <a:pt x="1099" y="0"/>
                  </a:cubicBezTo>
                  <a:cubicBezTo>
                    <a:pt x="1707" y="0"/>
                    <a:pt x="2199" y="170"/>
                    <a:pt x="2199" y="380"/>
                  </a:cubicBezTo>
                  <a:close/>
                </a:path>
              </a:pathLst>
            </a:custGeom>
            <a:solidFill>
              <a:srgbClr val="0096D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7">
              <a:extLst>
                <a:ext uri="{FF2B5EF4-FFF2-40B4-BE49-F238E27FC236}">
                  <a16:creationId xmlns:a16="http://schemas.microsoft.com/office/drawing/2014/main" id="{81B89D25-F8A8-466F-AFC4-6FCFD2C48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063" y="3289655"/>
              <a:ext cx="5629563" cy="1438861"/>
            </a:xfrm>
            <a:custGeom>
              <a:avLst/>
              <a:gdLst>
                <a:gd name="T0" fmla="*/ 0 w 2186"/>
                <a:gd name="T1" fmla="*/ 0 h 533"/>
                <a:gd name="T2" fmla="*/ 0 w 2186"/>
                <a:gd name="T3" fmla="*/ 0 h 533"/>
                <a:gd name="T4" fmla="*/ 0 w 2186"/>
                <a:gd name="T5" fmla="*/ 533 h 533"/>
                <a:gd name="T6" fmla="*/ 2186 w 2186"/>
                <a:gd name="T7" fmla="*/ 533 h 533"/>
                <a:gd name="T8" fmla="*/ 2186 w 2186"/>
                <a:gd name="T9" fmla="*/ 0 h 533"/>
                <a:gd name="T10" fmla="*/ 0 w 2186"/>
                <a:gd name="T11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6" h="533">
                  <a:moveTo>
                    <a:pt x="0" y="0"/>
                  </a:moveTo>
                  <a:lnTo>
                    <a:pt x="0" y="0"/>
                  </a:lnTo>
                  <a:lnTo>
                    <a:pt x="0" y="533"/>
                  </a:lnTo>
                  <a:lnTo>
                    <a:pt x="2186" y="533"/>
                  </a:lnTo>
                  <a:lnTo>
                    <a:pt x="2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6D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9">
              <a:extLst>
                <a:ext uri="{FF2B5EF4-FFF2-40B4-BE49-F238E27FC236}">
                  <a16:creationId xmlns:a16="http://schemas.microsoft.com/office/drawing/2014/main" id="{388C9B3B-2472-4BB5-B23B-3A1D9446D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063" y="2970626"/>
              <a:ext cx="5629563" cy="636291"/>
            </a:xfrm>
            <a:custGeom>
              <a:avLst/>
              <a:gdLst>
                <a:gd name="T0" fmla="*/ 2199 w 2199"/>
                <a:gd name="T1" fmla="*/ 379 h 759"/>
                <a:gd name="T2" fmla="*/ 2199 w 2199"/>
                <a:gd name="T3" fmla="*/ 379 h 759"/>
                <a:gd name="T4" fmla="*/ 1099 w 2199"/>
                <a:gd name="T5" fmla="*/ 759 h 759"/>
                <a:gd name="T6" fmla="*/ 0 w 2199"/>
                <a:gd name="T7" fmla="*/ 379 h 759"/>
                <a:gd name="T8" fmla="*/ 1099 w 2199"/>
                <a:gd name="T9" fmla="*/ 0 h 759"/>
                <a:gd name="T10" fmla="*/ 2199 w 2199"/>
                <a:gd name="T11" fmla="*/ 379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9" h="759">
                  <a:moveTo>
                    <a:pt x="2199" y="379"/>
                  </a:moveTo>
                  <a:lnTo>
                    <a:pt x="2199" y="379"/>
                  </a:lnTo>
                  <a:cubicBezTo>
                    <a:pt x="2199" y="589"/>
                    <a:pt x="1707" y="759"/>
                    <a:pt x="1099" y="759"/>
                  </a:cubicBezTo>
                  <a:cubicBezTo>
                    <a:pt x="492" y="759"/>
                    <a:pt x="0" y="589"/>
                    <a:pt x="0" y="379"/>
                  </a:cubicBezTo>
                  <a:cubicBezTo>
                    <a:pt x="0" y="169"/>
                    <a:pt x="492" y="0"/>
                    <a:pt x="1099" y="0"/>
                  </a:cubicBezTo>
                  <a:cubicBezTo>
                    <a:pt x="1707" y="0"/>
                    <a:pt x="2199" y="169"/>
                    <a:pt x="2199" y="379"/>
                  </a:cubicBezTo>
                  <a:close/>
                </a:path>
              </a:pathLst>
            </a:custGeom>
            <a:solidFill>
              <a:srgbClr val="71D6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BBE62BD8-A934-4C21-AB11-62DEDAB27635}"/>
                </a:ext>
              </a:extLst>
            </p:cNvPr>
            <p:cNvGrpSpPr/>
            <p:nvPr/>
          </p:nvGrpSpPr>
          <p:grpSpPr>
            <a:xfrm>
              <a:off x="1840400" y="3075651"/>
              <a:ext cx="3893241" cy="426872"/>
              <a:chOff x="1808047" y="3143179"/>
              <a:chExt cx="3893241" cy="1100030"/>
            </a:xfrm>
          </p:grpSpPr>
          <p:sp>
            <p:nvSpPr>
              <p:cNvPr id="121" name="Freeform 11">
                <a:extLst>
                  <a:ext uri="{FF2B5EF4-FFF2-40B4-BE49-F238E27FC236}">
                    <a16:creationId xmlns:a16="http://schemas.microsoft.com/office/drawing/2014/main" id="{688B21B6-E9DF-4590-BB43-62B7FE07F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768" y="3175533"/>
                <a:ext cx="1844167" cy="452953"/>
              </a:xfrm>
              <a:custGeom>
                <a:avLst/>
                <a:gdLst>
                  <a:gd name="T0" fmla="*/ 0 w 720"/>
                  <a:gd name="T1" fmla="*/ 186 h 240"/>
                  <a:gd name="T2" fmla="*/ 0 w 720"/>
                  <a:gd name="T3" fmla="*/ 186 h 240"/>
                  <a:gd name="T4" fmla="*/ 160 w 720"/>
                  <a:gd name="T5" fmla="*/ 240 h 240"/>
                  <a:gd name="T6" fmla="*/ 547 w 720"/>
                  <a:gd name="T7" fmla="*/ 80 h 240"/>
                  <a:gd name="T8" fmla="*/ 720 w 720"/>
                  <a:gd name="T9" fmla="*/ 133 h 240"/>
                  <a:gd name="T10" fmla="*/ 627 w 720"/>
                  <a:gd name="T11" fmla="*/ 0 h 240"/>
                  <a:gd name="T12" fmla="*/ 174 w 720"/>
                  <a:gd name="T13" fmla="*/ 0 h 240"/>
                  <a:gd name="T14" fmla="*/ 360 w 720"/>
                  <a:gd name="T15" fmla="*/ 40 h 240"/>
                  <a:gd name="T16" fmla="*/ 0 w 720"/>
                  <a:gd name="T17" fmla="*/ 18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0" h="240">
                    <a:moveTo>
                      <a:pt x="0" y="186"/>
                    </a:moveTo>
                    <a:lnTo>
                      <a:pt x="0" y="186"/>
                    </a:lnTo>
                    <a:lnTo>
                      <a:pt x="160" y="240"/>
                    </a:lnTo>
                    <a:lnTo>
                      <a:pt x="547" y="80"/>
                    </a:lnTo>
                    <a:lnTo>
                      <a:pt x="720" y="133"/>
                    </a:lnTo>
                    <a:lnTo>
                      <a:pt x="627" y="0"/>
                    </a:lnTo>
                    <a:lnTo>
                      <a:pt x="174" y="0"/>
                    </a:lnTo>
                    <a:lnTo>
                      <a:pt x="360" y="40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 12">
                <a:extLst>
                  <a:ext uri="{FF2B5EF4-FFF2-40B4-BE49-F238E27FC236}">
                    <a16:creationId xmlns:a16="http://schemas.microsoft.com/office/drawing/2014/main" id="{A8E94974-06DC-4921-B9DB-838C085BF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768" y="3175533"/>
                <a:ext cx="1844167" cy="452953"/>
              </a:xfrm>
              <a:custGeom>
                <a:avLst/>
                <a:gdLst>
                  <a:gd name="T0" fmla="*/ 0 w 720"/>
                  <a:gd name="T1" fmla="*/ 186 h 240"/>
                  <a:gd name="T2" fmla="*/ 0 w 720"/>
                  <a:gd name="T3" fmla="*/ 186 h 240"/>
                  <a:gd name="T4" fmla="*/ 160 w 720"/>
                  <a:gd name="T5" fmla="*/ 240 h 240"/>
                  <a:gd name="T6" fmla="*/ 547 w 720"/>
                  <a:gd name="T7" fmla="*/ 80 h 240"/>
                  <a:gd name="T8" fmla="*/ 720 w 720"/>
                  <a:gd name="T9" fmla="*/ 133 h 240"/>
                  <a:gd name="T10" fmla="*/ 627 w 720"/>
                  <a:gd name="T11" fmla="*/ 0 h 240"/>
                  <a:gd name="T12" fmla="*/ 174 w 720"/>
                  <a:gd name="T13" fmla="*/ 0 h 240"/>
                  <a:gd name="T14" fmla="*/ 360 w 720"/>
                  <a:gd name="T15" fmla="*/ 40 h 240"/>
                  <a:gd name="T16" fmla="*/ 0 w 720"/>
                  <a:gd name="T17" fmla="*/ 18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0" h="240">
                    <a:moveTo>
                      <a:pt x="0" y="186"/>
                    </a:moveTo>
                    <a:lnTo>
                      <a:pt x="0" y="186"/>
                    </a:lnTo>
                    <a:lnTo>
                      <a:pt x="160" y="240"/>
                    </a:lnTo>
                    <a:lnTo>
                      <a:pt x="547" y="80"/>
                    </a:lnTo>
                    <a:lnTo>
                      <a:pt x="720" y="133"/>
                    </a:lnTo>
                    <a:lnTo>
                      <a:pt x="627" y="0"/>
                    </a:lnTo>
                    <a:lnTo>
                      <a:pt x="174" y="0"/>
                    </a:lnTo>
                    <a:lnTo>
                      <a:pt x="360" y="40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 13">
                <a:extLst>
                  <a:ext uri="{FF2B5EF4-FFF2-40B4-BE49-F238E27FC236}">
                    <a16:creationId xmlns:a16="http://schemas.microsoft.com/office/drawing/2014/main" id="{A063BD46-30D2-49F7-BAF0-B6B79524B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047" y="3703979"/>
                <a:ext cx="1844167" cy="485307"/>
              </a:xfrm>
              <a:custGeom>
                <a:avLst/>
                <a:gdLst>
                  <a:gd name="T0" fmla="*/ 720 w 720"/>
                  <a:gd name="T1" fmla="*/ 53 h 253"/>
                  <a:gd name="T2" fmla="*/ 720 w 720"/>
                  <a:gd name="T3" fmla="*/ 53 h 253"/>
                  <a:gd name="T4" fmla="*/ 560 w 720"/>
                  <a:gd name="T5" fmla="*/ 0 h 253"/>
                  <a:gd name="T6" fmla="*/ 186 w 720"/>
                  <a:gd name="T7" fmla="*/ 160 h 253"/>
                  <a:gd name="T8" fmla="*/ 0 w 720"/>
                  <a:gd name="T9" fmla="*/ 106 h 253"/>
                  <a:gd name="T10" fmla="*/ 93 w 720"/>
                  <a:gd name="T11" fmla="*/ 253 h 253"/>
                  <a:gd name="T12" fmla="*/ 560 w 720"/>
                  <a:gd name="T13" fmla="*/ 253 h 253"/>
                  <a:gd name="T14" fmla="*/ 360 w 720"/>
                  <a:gd name="T15" fmla="*/ 200 h 253"/>
                  <a:gd name="T16" fmla="*/ 720 w 720"/>
                  <a:gd name="T17" fmla="*/ 53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0" h="253">
                    <a:moveTo>
                      <a:pt x="720" y="53"/>
                    </a:moveTo>
                    <a:lnTo>
                      <a:pt x="720" y="53"/>
                    </a:lnTo>
                    <a:lnTo>
                      <a:pt x="560" y="0"/>
                    </a:lnTo>
                    <a:lnTo>
                      <a:pt x="186" y="160"/>
                    </a:lnTo>
                    <a:lnTo>
                      <a:pt x="0" y="106"/>
                    </a:lnTo>
                    <a:lnTo>
                      <a:pt x="93" y="253"/>
                    </a:lnTo>
                    <a:lnTo>
                      <a:pt x="560" y="253"/>
                    </a:lnTo>
                    <a:lnTo>
                      <a:pt x="360" y="200"/>
                    </a:lnTo>
                    <a:lnTo>
                      <a:pt x="72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14">
                <a:extLst>
                  <a:ext uri="{FF2B5EF4-FFF2-40B4-BE49-F238E27FC236}">
                    <a16:creationId xmlns:a16="http://schemas.microsoft.com/office/drawing/2014/main" id="{84F1F2B3-31E1-461C-9CE1-3A84768B9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047" y="3703979"/>
                <a:ext cx="1844167" cy="485307"/>
              </a:xfrm>
              <a:custGeom>
                <a:avLst/>
                <a:gdLst>
                  <a:gd name="T0" fmla="*/ 720 w 720"/>
                  <a:gd name="T1" fmla="*/ 53 h 253"/>
                  <a:gd name="T2" fmla="*/ 720 w 720"/>
                  <a:gd name="T3" fmla="*/ 53 h 253"/>
                  <a:gd name="T4" fmla="*/ 560 w 720"/>
                  <a:gd name="T5" fmla="*/ 0 h 253"/>
                  <a:gd name="T6" fmla="*/ 186 w 720"/>
                  <a:gd name="T7" fmla="*/ 160 h 253"/>
                  <a:gd name="T8" fmla="*/ 0 w 720"/>
                  <a:gd name="T9" fmla="*/ 106 h 253"/>
                  <a:gd name="T10" fmla="*/ 93 w 720"/>
                  <a:gd name="T11" fmla="*/ 253 h 253"/>
                  <a:gd name="T12" fmla="*/ 560 w 720"/>
                  <a:gd name="T13" fmla="*/ 253 h 253"/>
                  <a:gd name="T14" fmla="*/ 360 w 720"/>
                  <a:gd name="T15" fmla="*/ 200 h 253"/>
                  <a:gd name="T16" fmla="*/ 720 w 720"/>
                  <a:gd name="T17" fmla="*/ 53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0" h="253">
                    <a:moveTo>
                      <a:pt x="720" y="53"/>
                    </a:moveTo>
                    <a:lnTo>
                      <a:pt x="720" y="53"/>
                    </a:lnTo>
                    <a:lnTo>
                      <a:pt x="560" y="0"/>
                    </a:lnTo>
                    <a:lnTo>
                      <a:pt x="186" y="160"/>
                    </a:lnTo>
                    <a:lnTo>
                      <a:pt x="0" y="106"/>
                    </a:lnTo>
                    <a:lnTo>
                      <a:pt x="93" y="253"/>
                    </a:lnTo>
                    <a:lnTo>
                      <a:pt x="560" y="253"/>
                    </a:lnTo>
                    <a:lnTo>
                      <a:pt x="360" y="200"/>
                    </a:lnTo>
                    <a:lnTo>
                      <a:pt x="72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15">
                <a:extLst>
                  <a:ext uri="{FF2B5EF4-FFF2-40B4-BE49-F238E27FC236}">
                    <a16:creationId xmlns:a16="http://schemas.microsoft.com/office/drawing/2014/main" id="{DFA49D67-8DA0-48AC-93EF-640D86455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893" y="3143179"/>
                <a:ext cx="1844167" cy="463738"/>
              </a:xfrm>
              <a:custGeom>
                <a:avLst/>
                <a:gdLst>
                  <a:gd name="T0" fmla="*/ 0 w 720"/>
                  <a:gd name="T1" fmla="*/ 54 h 240"/>
                  <a:gd name="T2" fmla="*/ 0 w 720"/>
                  <a:gd name="T3" fmla="*/ 54 h 240"/>
                  <a:gd name="T4" fmla="*/ 160 w 720"/>
                  <a:gd name="T5" fmla="*/ 0 h 240"/>
                  <a:gd name="T6" fmla="*/ 546 w 720"/>
                  <a:gd name="T7" fmla="*/ 147 h 240"/>
                  <a:gd name="T8" fmla="*/ 720 w 720"/>
                  <a:gd name="T9" fmla="*/ 107 h 240"/>
                  <a:gd name="T10" fmla="*/ 626 w 720"/>
                  <a:gd name="T11" fmla="*/ 240 h 240"/>
                  <a:gd name="T12" fmla="*/ 173 w 720"/>
                  <a:gd name="T13" fmla="*/ 240 h 240"/>
                  <a:gd name="T14" fmla="*/ 360 w 720"/>
                  <a:gd name="T15" fmla="*/ 200 h 240"/>
                  <a:gd name="T16" fmla="*/ 0 w 720"/>
                  <a:gd name="T17" fmla="*/ 5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0" h="240">
                    <a:moveTo>
                      <a:pt x="0" y="54"/>
                    </a:moveTo>
                    <a:lnTo>
                      <a:pt x="0" y="54"/>
                    </a:lnTo>
                    <a:lnTo>
                      <a:pt x="160" y="0"/>
                    </a:lnTo>
                    <a:lnTo>
                      <a:pt x="546" y="147"/>
                    </a:lnTo>
                    <a:lnTo>
                      <a:pt x="720" y="107"/>
                    </a:lnTo>
                    <a:lnTo>
                      <a:pt x="626" y="240"/>
                    </a:lnTo>
                    <a:lnTo>
                      <a:pt x="173" y="240"/>
                    </a:lnTo>
                    <a:lnTo>
                      <a:pt x="360" y="20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16">
                <a:extLst>
                  <a:ext uri="{FF2B5EF4-FFF2-40B4-BE49-F238E27FC236}">
                    <a16:creationId xmlns:a16="http://schemas.microsoft.com/office/drawing/2014/main" id="{5BD6963B-8DBF-4532-B351-0431CC448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893" y="3143179"/>
                <a:ext cx="1844167" cy="463738"/>
              </a:xfrm>
              <a:custGeom>
                <a:avLst/>
                <a:gdLst>
                  <a:gd name="T0" fmla="*/ 0 w 720"/>
                  <a:gd name="T1" fmla="*/ 54 h 240"/>
                  <a:gd name="T2" fmla="*/ 0 w 720"/>
                  <a:gd name="T3" fmla="*/ 54 h 240"/>
                  <a:gd name="T4" fmla="*/ 160 w 720"/>
                  <a:gd name="T5" fmla="*/ 0 h 240"/>
                  <a:gd name="T6" fmla="*/ 546 w 720"/>
                  <a:gd name="T7" fmla="*/ 147 h 240"/>
                  <a:gd name="T8" fmla="*/ 720 w 720"/>
                  <a:gd name="T9" fmla="*/ 107 h 240"/>
                  <a:gd name="T10" fmla="*/ 626 w 720"/>
                  <a:gd name="T11" fmla="*/ 240 h 240"/>
                  <a:gd name="T12" fmla="*/ 173 w 720"/>
                  <a:gd name="T13" fmla="*/ 240 h 240"/>
                  <a:gd name="T14" fmla="*/ 360 w 720"/>
                  <a:gd name="T15" fmla="*/ 200 h 240"/>
                  <a:gd name="T16" fmla="*/ 0 w 720"/>
                  <a:gd name="T17" fmla="*/ 5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0" h="240">
                    <a:moveTo>
                      <a:pt x="0" y="54"/>
                    </a:moveTo>
                    <a:lnTo>
                      <a:pt x="0" y="54"/>
                    </a:lnTo>
                    <a:lnTo>
                      <a:pt x="160" y="0"/>
                    </a:lnTo>
                    <a:lnTo>
                      <a:pt x="546" y="147"/>
                    </a:lnTo>
                    <a:lnTo>
                      <a:pt x="720" y="107"/>
                    </a:lnTo>
                    <a:lnTo>
                      <a:pt x="626" y="240"/>
                    </a:lnTo>
                    <a:lnTo>
                      <a:pt x="173" y="240"/>
                    </a:lnTo>
                    <a:lnTo>
                      <a:pt x="360" y="20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 17">
                <a:extLst>
                  <a:ext uri="{FF2B5EF4-FFF2-40B4-BE49-F238E27FC236}">
                    <a16:creationId xmlns:a16="http://schemas.microsoft.com/office/drawing/2014/main" id="{2C451446-45BA-4C49-9F7E-3D5B18A9D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060" y="3757902"/>
                <a:ext cx="1844167" cy="463738"/>
              </a:xfrm>
              <a:custGeom>
                <a:avLst/>
                <a:gdLst>
                  <a:gd name="T0" fmla="*/ 720 w 720"/>
                  <a:gd name="T1" fmla="*/ 187 h 240"/>
                  <a:gd name="T2" fmla="*/ 720 w 720"/>
                  <a:gd name="T3" fmla="*/ 187 h 240"/>
                  <a:gd name="T4" fmla="*/ 560 w 720"/>
                  <a:gd name="T5" fmla="*/ 240 h 240"/>
                  <a:gd name="T6" fmla="*/ 186 w 720"/>
                  <a:gd name="T7" fmla="*/ 80 h 240"/>
                  <a:gd name="T8" fmla="*/ 0 w 720"/>
                  <a:gd name="T9" fmla="*/ 134 h 240"/>
                  <a:gd name="T10" fmla="*/ 93 w 720"/>
                  <a:gd name="T11" fmla="*/ 0 h 240"/>
                  <a:gd name="T12" fmla="*/ 560 w 720"/>
                  <a:gd name="T13" fmla="*/ 0 h 240"/>
                  <a:gd name="T14" fmla="*/ 360 w 720"/>
                  <a:gd name="T15" fmla="*/ 40 h 240"/>
                  <a:gd name="T16" fmla="*/ 720 w 720"/>
                  <a:gd name="T17" fmla="*/ 187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0" h="240">
                    <a:moveTo>
                      <a:pt x="720" y="187"/>
                    </a:moveTo>
                    <a:lnTo>
                      <a:pt x="720" y="187"/>
                    </a:lnTo>
                    <a:lnTo>
                      <a:pt x="560" y="240"/>
                    </a:lnTo>
                    <a:lnTo>
                      <a:pt x="186" y="80"/>
                    </a:lnTo>
                    <a:lnTo>
                      <a:pt x="0" y="134"/>
                    </a:lnTo>
                    <a:lnTo>
                      <a:pt x="93" y="0"/>
                    </a:lnTo>
                    <a:lnTo>
                      <a:pt x="560" y="0"/>
                    </a:lnTo>
                    <a:lnTo>
                      <a:pt x="360" y="40"/>
                    </a:lnTo>
                    <a:lnTo>
                      <a:pt x="720" y="18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 18">
                <a:extLst>
                  <a:ext uri="{FF2B5EF4-FFF2-40B4-BE49-F238E27FC236}">
                    <a16:creationId xmlns:a16="http://schemas.microsoft.com/office/drawing/2014/main" id="{99F1D551-547A-4621-A9B7-D9219E11E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060" y="3757902"/>
                <a:ext cx="1844167" cy="463738"/>
              </a:xfrm>
              <a:custGeom>
                <a:avLst/>
                <a:gdLst>
                  <a:gd name="T0" fmla="*/ 720 w 720"/>
                  <a:gd name="T1" fmla="*/ 187 h 240"/>
                  <a:gd name="T2" fmla="*/ 720 w 720"/>
                  <a:gd name="T3" fmla="*/ 187 h 240"/>
                  <a:gd name="T4" fmla="*/ 560 w 720"/>
                  <a:gd name="T5" fmla="*/ 240 h 240"/>
                  <a:gd name="T6" fmla="*/ 186 w 720"/>
                  <a:gd name="T7" fmla="*/ 80 h 240"/>
                  <a:gd name="T8" fmla="*/ 0 w 720"/>
                  <a:gd name="T9" fmla="*/ 134 h 240"/>
                  <a:gd name="T10" fmla="*/ 93 w 720"/>
                  <a:gd name="T11" fmla="*/ 0 h 240"/>
                  <a:gd name="T12" fmla="*/ 560 w 720"/>
                  <a:gd name="T13" fmla="*/ 0 h 240"/>
                  <a:gd name="T14" fmla="*/ 360 w 720"/>
                  <a:gd name="T15" fmla="*/ 40 h 240"/>
                  <a:gd name="T16" fmla="*/ 720 w 720"/>
                  <a:gd name="T17" fmla="*/ 187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0" h="240">
                    <a:moveTo>
                      <a:pt x="720" y="187"/>
                    </a:moveTo>
                    <a:lnTo>
                      <a:pt x="720" y="187"/>
                    </a:lnTo>
                    <a:lnTo>
                      <a:pt x="560" y="240"/>
                    </a:lnTo>
                    <a:lnTo>
                      <a:pt x="186" y="80"/>
                    </a:lnTo>
                    <a:lnTo>
                      <a:pt x="0" y="134"/>
                    </a:lnTo>
                    <a:lnTo>
                      <a:pt x="93" y="0"/>
                    </a:lnTo>
                    <a:lnTo>
                      <a:pt x="560" y="0"/>
                    </a:lnTo>
                    <a:lnTo>
                      <a:pt x="360" y="40"/>
                    </a:lnTo>
                    <a:lnTo>
                      <a:pt x="720" y="18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 19">
                <a:extLst>
                  <a:ext uri="{FF2B5EF4-FFF2-40B4-BE49-F238E27FC236}">
                    <a16:creationId xmlns:a16="http://schemas.microsoft.com/office/drawing/2014/main" id="{79FF63F3-1742-4672-8241-9DB57A99C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121" y="3197102"/>
                <a:ext cx="1844167" cy="463738"/>
              </a:xfrm>
              <a:custGeom>
                <a:avLst/>
                <a:gdLst>
                  <a:gd name="T0" fmla="*/ 0 w 720"/>
                  <a:gd name="T1" fmla="*/ 187 h 240"/>
                  <a:gd name="T2" fmla="*/ 0 w 720"/>
                  <a:gd name="T3" fmla="*/ 187 h 240"/>
                  <a:gd name="T4" fmla="*/ 160 w 720"/>
                  <a:gd name="T5" fmla="*/ 240 h 240"/>
                  <a:gd name="T6" fmla="*/ 546 w 720"/>
                  <a:gd name="T7" fmla="*/ 80 h 240"/>
                  <a:gd name="T8" fmla="*/ 720 w 720"/>
                  <a:gd name="T9" fmla="*/ 133 h 240"/>
                  <a:gd name="T10" fmla="*/ 626 w 720"/>
                  <a:gd name="T11" fmla="*/ 0 h 240"/>
                  <a:gd name="T12" fmla="*/ 173 w 720"/>
                  <a:gd name="T13" fmla="*/ 0 h 240"/>
                  <a:gd name="T14" fmla="*/ 360 w 720"/>
                  <a:gd name="T15" fmla="*/ 40 h 240"/>
                  <a:gd name="T16" fmla="*/ 0 w 720"/>
                  <a:gd name="T17" fmla="*/ 187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0" h="240">
                    <a:moveTo>
                      <a:pt x="0" y="187"/>
                    </a:moveTo>
                    <a:lnTo>
                      <a:pt x="0" y="187"/>
                    </a:lnTo>
                    <a:lnTo>
                      <a:pt x="160" y="240"/>
                    </a:lnTo>
                    <a:lnTo>
                      <a:pt x="546" y="80"/>
                    </a:lnTo>
                    <a:lnTo>
                      <a:pt x="720" y="133"/>
                    </a:lnTo>
                    <a:lnTo>
                      <a:pt x="626" y="0"/>
                    </a:lnTo>
                    <a:lnTo>
                      <a:pt x="173" y="0"/>
                    </a:lnTo>
                    <a:lnTo>
                      <a:pt x="360" y="40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 21">
                <a:extLst>
                  <a:ext uri="{FF2B5EF4-FFF2-40B4-BE49-F238E27FC236}">
                    <a16:creationId xmlns:a16="http://schemas.microsoft.com/office/drawing/2014/main" id="{2BF8CA18-9FA8-4FDF-A0C0-E3B994212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0400" y="3736332"/>
                <a:ext cx="1844167" cy="485307"/>
              </a:xfrm>
              <a:custGeom>
                <a:avLst/>
                <a:gdLst>
                  <a:gd name="T0" fmla="*/ 720 w 720"/>
                  <a:gd name="T1" fmla="*/ 53 h 253"/>
                  <a:gd name="T2" fmla="*/ 720 w 720"/>
                  <a:gd name="T3" fmla="*/ 53 h 253"/>
                  <a:gd name="T4" fmla="*/ 560 w 720"/>
                  <a:gd name="T5" fmla="*/ 0 h 253"/>
                  <a:gd name="T6" fmla="*/ 187 w 720"/>
                  <a:gd name="T7" fmla="*/ 160 h 253"/>
                  <a:gd name="T8" fmla="*/ 0 w 720"/>
                  <a:gd name="T9" fmla="*/ 107 h 253"/>
                  <a:gd name="T10" fmla="*/ 94 w 720"/>
                  <a:gd name="T11" fmla="*/ 253 h 253"/>
                  <a:gd name="T12" fmla="*/ 560 w 720"/>
                  <a:gd name="T13" fmla="*/ 253 h 253"/>
                  <a:gd name="T14" fmla="*/ 360 w 720"/>
                  <a:gd name="T15" fmla="*/ 200 h 253"/>
                  <a:gd name="T16" fmla="*/ 720 w 720"/>
                  <a:gd name="T17" fmla="*/ 53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0" h="253">
                    <a:moveTo>
                      <a:pt x="720" y="53"/>
                    </a:moveTo>
                    <a:lnTo>
                      <a:pt x="720" y="53"/>
                    </a:lnTo>
                    <a:lnTo>
                      <a:pt x="560" y="0"/>
                    </a:lnTo>
                    <a:lnTo>
                      <a:pt x="187" y="160"/>
                    </a:lnTo>
                    <a:lnTo>
                      <a:pt x="0" y="107"/>
                    </a:lnTo>
                    <a:lnTo>
                      <a:pt x="94" y="253"/>
                    </a:lnTo>
                    <a:lnTo>
                      <a:pt x="560" y="253"/>
                    </a:lnTo>
                    <a:lnTo>
                      <a:pt x="360" y="200"/>
                    </a:lnTo>
                    <a:lnTo>
                      <a:pt x="720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 23">
                <a:extLst>
                  <a:ext uri="{FF2B5EF4-FFF2-40B4-BE49-F238E27FC236}">
                    <a16:creationId xmlns:a16="http://schemas.microsoft.com/office/drawing/2014/main" id="{CBFD9195-01B1-4624-846E-F13DA6D48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8247" y="3175533"/>
                <a:ext cx="1844167" cy="452953"/>
              </a:xfrm>
              <a:custGeom>
                <a:avLst/>
                <a:gdLst>
                  <a:gd name="T0" fmla="*/ 0 w 720"/>
                  <a:gd name="T1" fmla="*/ 53 h 240"/>
                  <a:gd name="T2" fmla="*/ 0 w 720"/>
                  <a:gd name="T3" fmla="*/ 53 h 240"/>
                  <a:gd name="T4" fmla="*/ 160 w 720"/>
                  <a:gd name="T5" fmla="*/ 0 h 240"/>
                  <a:gd name="T6" fmla="*/ 547 w 720"/>
                  <a:gd name="T7" fmla="*/ 146 h 240"/>
                  <a:gd name="T8" fmla="*/ 720 w 720"/>
                  <a:gd name="T9" fmla="*/ 106 h 240"/>
                  <a:gd name="T10" fmla="*/ 627 w 720"/>
                  <a:gd name="T11" fmla="*/ 240 h 240"/>
                  <a:gd name="T12" fmla="*/ 173 w 720"/>
                  <a:gd name="T13" fmla="*/ 240 h 240"/>
                  <a:gd name="T14" fmla="*/ 360 w 720"/>
                  <a:gd name="T15" fmla="*/ 200 h 240"/>
                  <a:gd name="T16" fmla="*/ 0 w 720"/>
                  <a:gd name="T17" fmla="*/ 53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0" h="240">
                    <a:moveTo>
                      <a:pt x="0" y="53"/>
                    </a:moveTo>
                    <a:lnTo>
                      <a:pt x="0" y="53"/>
                    </a:lnTo>
                    <a:lnTo>
                      <a:pt x="160" y="0"/>
                    </a:lnTo>
                    <a:lnTo>
                      <a:pt x="547" y="146"/>
                    </a:lnTo>
                    <a:lnTo>
                      <a:pt x="720" y="106"/>
                    </a:lnTo>
                    <a:lnTo>
                      <a:pt x="627" y="240"/>
                    </a:lnTo>
                    <a:lnTo>
                      <a:pt x="173" y="240"/>
                    </a:lnTo>
                    <a:lnTo>
                      <a:pt x="360" y="20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 25">
                <a:extLst>
                  <a:ext uri="{FF2B5EF4-FFF2-40B4-BE49-F238E27FC236}">
                    <a16:creationId xmlns:a16="http://schemas.microsoft.com/office/drawing/2014/main" id="{636BDD0E-8E19-4543-9117-261EE92F72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2414" y="3779471"/>
                <a:ext cx="1844167" cy="463738"/>
              </a:xfrm>
              <a:custGeom>
                <a:avLst/>
                <a:gdLst>
                  <a:gd name="T0" fmla="*/ 720 w 720"/>
                  <a:gd name="T1" fmla="*/ 186 h 240"/>
                  <a:gd name="T2" fmla="*/ 720 w 720"/>
                  <a:gd name="T3" fmla="*/ 186 h 240"/>
                  <a:gd name="T4" fmla="*/ 560 w 720"/>
                  <a:gd name="T5" fmla="*/ 240 h 240"/>
                  <a:gd name="T6" fmla="*/ 187 w 720"/>
                  <a:gd name="T7" fmla="*/ 80 h 240"/>
                  <a:gd name="T8" fmla="*/ 0 w 720"/>
                  <a:gd name="T9" fmla="*/ 133 h 240"/>
                  <a:gd name="T10" fmla="*/ 93 w 720"/>
                  <a:gd name="T11" fmla="*/ 0 h 240"/>
                  <a:gd name="T12" fmla="*/ 560 w 720"/>
                  <a:gd name="T13" fmla="*/ 0 h 240"/>
                  <a:gd name="T14" fmla="*/ 360 w 720"/>
                  <a:gd name="T15" fmla="*/ 40 h 240"/>
                  <a:gd name="T16" fmla="*/ 720 w 720"/>
                  <a:gd name="T17" fmla="*/ 18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0" h="240">
                    <a:moveTo>
                      <a:pt x="720" y="186"/>
                    </a:moveTo>
                    <a:lnTo>
                      <a:pt x="720" y="186"/>
                    </a:lnTo>
                    <a:lnTo>
                      <a:pt x="560" y="240"/>
                    </a:lnTo>
                    <a:lnTo>
                      <a:pt x="187" y="80"/>
                    </a:lnTo>
                    <a:lnTo>
                      <a:pt x="0" y="133"/>
                    </a:lnTo>
                    <a:lnTo>
                      <a:pt x="93" y="0"/>
                    </a:lnTo>
                    <a:lnTo>
                      <a:pt x="560" y="0"/>
                    </a:lnTo>
                    <a:lnTo>
                      <a:pt x="360" y="40"/>
                    </a:lnTo>
                    <a:lnTo>
                      <a:pt x="720" y="18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133" name="Table 132">
            <a:extLst>
              <a:ext uri="{FF2B5EF4-FFF2-40B4-BE49-F238E27FC236}">
                <a16:creationId xmlns:a16="http://schemas.microsoft.com/office/drawing/2014/main" id="{767A8FA0-3844-4C6C-BC23-2F025728B10D}"/>
              </a:ext>
            </a:extLst>
          </p:cNvPr>
          <p:cNvGraphicFramePr>
            <a:graphicFrameLocks noGrp="1"/>
          </p:cNvGraphicFramePr>
          <p:nvPr/>
        </p:nvGraphicFramePr>
        <p:xfrm>
          <a:off x="482903" y="2864378"/>
          <a:ext cx="5142138" cy="10398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13177">
                  <a:extLst>
                    <a:ext uri="{9D8B030D-6E8A-4147-A177-3AD203B41FA5}">
                      <a16:colId xmlns:a16="http://schemas.microsoft.com/office/drawing/2014/main" val="3713078538"/>
                    </a:ext>
                  </a:extLst>
                </a:gridCol>
                <a:gridCol w="752365">
                  <a:extLst>
                    <a:ext uri="{9D8B030D-6E8A-4147-A177-3AD203B41FA5}">
                      <a16:colId xmlns:a16="http://schemas.microsoft.com/office/drawing/2014/main" val="1029943891"/>
                    </a:ext>
                  </a:extLst>
                </a:gridCol>
                <a:gridCol w="612724">
                  <a:extLst>
                    <a:ext uri="{9D8B030D-6E8A-4147-A177-3AD203B41FA5}">
                      <a16:colId xmlns:a16="http://schemas.microsoft.com/office/drawing/2014/main" val="1958301814"/>
                    </a:ext>
                  </a:extLst>
                </a:gridCol>
                <a:gridCol w="527312">
                  <a:extLst>
                    <a:ext uri="{9D8B030D-6E8A-4147-A177-3AD203B41FA5}">
                      <a16:colId xmlns:a16="http://schemas.microsoft.com/office/drawing/2014/main" val="1890872961"/>
                    </a:ext>
                  </a:extLst>
                </a:gridCol>
                <a:gridCol w="527312">
                  <a:extLst>
                    <a:ext uri="{9D8B030D-6E8A-4147-A177-3AD203B41FA5}">
                      <a16:colId xmlns:a16="http://schemas.microsoft.com/office/drawing/2014/main" val="2497623993"/>
                    </a:ext>
                  </a:extLst>
                </a:gridCol>
                <a:gridCol w="527312">
                  <a:extLst>
                    <a:ext uri="{9D8B030D-6E8A-4147-A177-3AD203B41FA5}">
                      <a16:colId xmlns:a16="http://schemas.microsoft.com/office/drawing/2014/main" val="3495397254"/>
                    </a:ext>
                  </a:extLst>
                </a:gridCol>
                <a:gridCol w="527312">
                  <a:extLst>
                    <a:ext uri="{9D8B030D-6E8A-4147-A177-3AD203B41FA5}">
                      <a16:colId xmlns:a16="http://schemas.microsoft.com/office/drawing/2014/main" val="4262727500"/>
                    </a:ext>
                  </a:extLst>
                </a:gridCol>
                <a:gridCol w="527312">
                  <a:extLst>
                    <a:ext uri="{9D8B030D-6E8A-4147-A177-3AD203B41FA5}">
                      <a16:colId xmlns:a16="http://schemas.microsoft.com/office/drawing/2014/main" val="2242478187"/>
                    </a:ext>
                  </a:extLst>
                </a:gridCol>
                <a:gridCol w="527312">
                  <a:extLst>
                    <a:ext uri="{9D8B030D-6E8A-4147-A177-3AD203B41FA5}">
                      <a16:colId xmlns:a16="http://schemas.microsoft.com/office/drawing/2014/main" val="34039845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MAC </a:t>
                      </a:r>
                    </a:p>
                    <a:p>
                      <a:pPr algn="ctr"/>
                      <a:r>
                        <a:rPr lang="en-US" sz="1100" b="1" dirty="0" err="1">
                          <a:solidFill>
                            <a:schemeClr val="tx1"/>
                          </a:solidFill>
                        </a:rPr>
                        <a:t>src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MAC </a:t>
                      </a:r>
                    </a:p>
                    <a:p>
                      <a:pPr algn="ctr"/>
                      <a:r>
                        <a:rPr lang="en-US" sz="1100" b="1" dirty="0" err="1">
                          <a:solidFill>
                            <a:schemeClr val="tx1"/>
                          </a:solidFill>
                        </a:rPr>
                        <a:t>dst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IP </a:t>
                      </a:r>
                    </a:p>
                    <a:p>
                      <a:pPr algn="ctr"/>
                      <a:r>
                        <a:rPr lang="en-US" sz="1100" b="1" dirty="0" err="1">
                          <a:solidFill>
                            <a:schemeClr val="tx1"/>
                          </a:solidFill>
                        </a:rPr>
                        <a:t>src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IP </a:t>
                      </a:r>
                    </a:p>
                    <a:p>
                      <a:pPr algn="ctr"/>
                      <a:r>
                        <a:rPr lang="en-US" sz="1100" b="1" dirty="0" err="1">
                          <a:solidFill>
                            <a:schemeClr val="tx1"/>
                          </a:solidFill>
                        </a:rPr>
                        <a:t>dst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TCP port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</a:rPr>
                        <a:t>src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TCP port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</a:rPr>
                        <a:t>dst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Priority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Action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Packets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238136"/>
                  </a:ext>
                </a:extLst>
              </a:tr>
              <a:tr h="23486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..:00:01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..:00:04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Port-4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753639"/>
                  </a:ext>
                </a:extLst>
              </a:tr>
              <a:tr h="234865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..:00:04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..:00:01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Port-1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759663"/>
                  </a:ext>
                </a:extLst>
              </a:tr>
              <a:tr h="23486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10.0.0.3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Drop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145371"/>
                  </a:ext>
                </a:extLst>
              </a:tr>
            </a:tbl>
          </a:graphicData>
        </a:graphic>
      </p:graphicFrame>
      <p:pic>
        <p:nvPicPr>
          <p:cNvPr id="136" name="Picture 31" descr="Image result for network port icon">
            <a:extLst>
              <a:ext uri="{FF2B5EF4-FFF2-40B4-BE49-F238E27FC236}">
                <a16:creationId xmlns:a16="http://schemas.microsoft.com/office/drawing/2014/main" id="{8796EB88-A6EC-4A75-B76C-477E6A426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t="17578" r="17448" b="17202"/>
          <a:stretch/>
        </p:blipFill>
        <p:spPr bwMode="auto">
          <a:xfrm>
            <a:off x="4190070" y="4091961"/>
            <a:ext cx="239387" cy="239814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8" name="Picture 31" descr="Image result for network port icon">
            <a:extLst>
              <a:ext uri="{FF2B5EF4-FFF2-40B4-BE49-F238E27FC236}">
                <a16:creationId xmlns:a16="http://schemas.microsoft.com/office/drawing/2014/main" id="{B65216A8-0BCA-4F3C-A1F7-D6B132922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t="17578" r="17448" b="17202"/>
          <a:stretch/>
        </p:blipFill>
        <p:spPr bwMode="auto">
          <a:xfrm>
            <a:off x="2469369" y="4149457"/>
            <a:ext cx="239387" cy="239814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9" name="Picture 31" descr="Image result for network port icon">
            <a:extLst>
              <a:ext uri="{FF2B5EF4-FFF2-40B4-BE49-F238E27FC236}">
                <a16:creationId xmlns:a16="http://schemas.microsoft.com/office/drawing/2014/main" id="{FBC167AC-2D3B-4042-91CA-DA0CFD041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t="17578" r="17448" b="17202"/>
          <a:stretch/>
        </p:blipFill>
        <p:spPr bwMode="auto">
          <a:xfrm>
            <a:off x="3340226" y="4149457"/>
            <a:ext cx="239387" cy="239814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11B2662C-F8B6-45EA-849C-E1F0DB9F2E1D}"/>
              </a:ext>
            </a:extLst>
          </p:cNvPr>
          <p:cNvSpPr txBox="1"/>
          <p:nvPr/>
        </p:nvSpPr>
        <p:spPr>
          <a:xfrm>
            <a:off x="2052843" y="4462212"/>
            <a:ext cx="544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Port-2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EE48979-194B-469A-92AE-4E0DABEF015B}"/>
              </a:ext>
            </a:extLst>
          </p:cNvPr>
          <p:cNvSpPr txBox="1"/>
          <p:nvPr/>
        </p:nvSpPr>
        <p:spPr>
          <a:xfrm>
            <a:off x="3014150" y="4462212"/>
            <a:ext cx="544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Port-3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A48723B-3796-453F-A76D-24894335C36B}"/>
              </a:ext>
            </a:extLst>
          </p:cNvPr>
          <p:cNvSpPr txBox="1"/>
          <p:nvPr/>
        </p:nvSpPr>
        <p:spPr>
          <a:xfrm>
            <a:off x="3869981" y="4426655"/>
            <a:ext cx="544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Port-4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3" name="Picture 31" descr="Image result for network port icon">
            <a:extLst>
              <a:ext uri="{FF2B5EF4-FFF2-40B4-BE49-F238E27FC236}">
                <a16:creationId xmlns:a16="http://schemas.microsoft.com/office/drawing/2014/main" id="{260DCD57-37A5-4792-8A15-80E4CD23C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t="17578" r="17448" b="17202"/>
          <a:stretch/>
        </p:blipFill>
        <p:spPr bwMode="auto">
          <a:xfrm>
            <a:off x="1607981" y="4091961"/>
            <a:ext cx="239387" cy="239814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D163C57A-06E6-453B-86F4-BED7798E889F}"/>
              </a:ext>
            </a:extLst>
          </p:cNvPr>
          <p:cNvSpPr txBox="1"/>
          <p:nvPr/>
        </p:nvSpPr>
        <p:spPr>
          <a:xfrm>
            <a:off x="1086144" y="4396175"/>
            <a:ext cx="544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Port-1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7F4A75F7-9576-4524-8DA1-A5D9BDD39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7" y="5091553"/>
            <a:ext cx="354336" cy="535281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BA0CC3AF-C5AE-4507-A831-55FA6E178B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742" y="5290022"/>
            <a:ext cx="354336" cy="535281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8D3A68EE-E666-418F-8A91-C84309C04C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293" y="5091553"/>
            <a:ext cx="354336" cy="535281"/>
          </a:xfrm>
          <a:prstGeom prst="rect">
            <a:avLst/>
          </a:prstGeom>
        </p:spPr>
      </p:pic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14436E57-9E1A-4194-91F0-DB85AA7959FB}"/>
              </a:ext>
            </a:extLst>
          </p:cNvPr>
          <p:cNvCxnSpPr>
            <a:cxnSpLocks/>
            <a:stCxn id="155" idx="3"/>
            <a:endCxn id="153" idx="2"/>
          </p:cNvCxnSpPr>
          <p:nvPr/>
        </p:nvCxnSpPr>
        <p:spPr>
          <a:xfrm flipV="1">
            <a:off x="1033743" y="4331775"/>
            <a:ext cx="693932" cy="1027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4A0847CD-B0FE-4600-AB34-A47298462DCA}"/>
              </a:ext>
            </a:extLst>
          </p:cNvPr>
          <p:cNvCxnSpPr>
            <a:cxnSpLocks/>
            <a:stCxn id="162" idx="0"/>
            <a:endCxn id="138" idx="2"/>
          </p:cNvCxnSpPr>
          <p:nvPr/>
        </p:nvCxnSpPr>
        <p:spPr>
          <a:xfrm flipV="1">
            <a:off x="2386709" y="4389271"/>
            <a:ext cx="202354" cy="7098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14A4C87F-EB31-4F09-AE4E-056B3DD55821}"/>
              </a:ext>
            </a:extLst>
          </p:cNvPr>
          <p:cNvCxnSpPr>
            <a:cxnSpLocks/>
            <a:stCxn id="156" idx="0"/>
            <a:endCxn id="149" idx="2"/>
          </p:cNvCxnSpPr>
          <p:nvPr/>
        </p:nvCxnSpPr>
        <p:spPr>
          <a:xfrm flipH="1" flipV="1">
            <a:off x="3459920" y="4389271"/>
            <a:ext cx="188990" cy="9007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C6025B4E-D4FA-4BD8-B54F-91129D8B6D94}"/>
              </a:ext>
            </a:extLst>
          </p:cNvPr>
          <p:cNvCxnSpPr>
            <a:cxnSpLocks/>
            <a:stCxn id="157" idx="1"/>
            <a:endCxn id="136" idx="2"/>
          </p:cNvCxnSpPr>
          <p:nvPr/>
        </p:nvCxnSpPr>
        <p:spPr>
          <a:xfrm flipH="1" flipV="1">
            <a:off x="4309764" y="4331775"/>
            <a:ext cx="564529" cy="1027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2" name="Picture 161">
            <a:extLst>
              <a:ext uri="{FF2B5EF4-FFF2-40B4-BE49-F238E27FC236}">
                <a16:creationId xmlns:a16="http://schemas.microsoft.com/office/drawing/2014/main" id="{A3EB1FDE-5DD3-4EC8-955F-0F5FF8335A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41" y="5099163"/>
            <a:ext cx="354336" cy="535281"/>
          </a:xfrm>
          <a:prstGeom prst="rect">
            <a:avLst/>
          </a:prstGeom>
        </p:spPr>
      </p:pic>
      <p:graphicFrame>
        <p:nvGraphicFramePr>
          <p:cNvPr id="163" name="Table 162">
            <a:extLst>
              <a:ext uri="{FF2B5EF4-FFF2-40B4-BE49-F238E27FC236}">
                <a16:creationId xmlns:a16="http://schemas.microsoft.com/office/drawing/2014/main" id="{D4B0EE18-9299-43C4-AD1B-A9BE2E601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93602"/>
              </p:ext>
            </p:extLst>
          </p:nvPr>
        </p:nvGraphicFramePr>
        <p:xfrm>
          <a:off x="456593" y="1148827"/>
          <a:ext cx="3982637" cy="182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45623">
                  <a:extLst>
                    <a:ext uri="{9D8B030D-6E8A-4147-A177-3AD203B41FA5}">
                      <a16:colId xmlns:a16="http://schemas.microsoft.com/office/drawing/2014/main" val="3917117855"/>
                    </a:ext>
                  </a:extLst>
                </a:gridCol>
                <a:gridCol w="100148">
                  <a:extLst>
                    <a:ext uri="{9D8B030D-6E8A-4147-A177-3AD203B41FA5}">
                      <a16:colId xmlns:a16="http://schemas.microsoft.com/office/drawing/2014/main" val="148855513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230998416"/>
                    </a:ext>
                  </a:extLst>
                </a:gridCol>
                <a:gridCol w="560680">
                  <a:extLst>
                    <a:ext uri="{9D8B030D-6E8A-4147-A177-3AD203B41FA5}">
                      <a16:colId xmlns:a16="http://schemas.microsoft.com/office/drawing/2014/main" val="69331588"/>
                    </a:ext>
                  </a:extLst>
                </a:gridCol>
                <a:gridCol w="663773">
                  <a:extLst>
                    <a:ext uri="{9D8B030D-6E8A-4147-A177-3AD203B41FA5}">
                      <a16:colId xmlns:a16="http://schemas.microsoft.com/office/drawing/2014/main" val="2583034177"/>
                    </a:ext>
                  </a:extLst>
                </a:gridCol>
                <a:gridCol w="663773">
                  <a:extLst>
                    <a:ext uri="{9D8B030D-6E8A-4147-A177-3AD203B41FA5}">
                      <a16:colId xmlns:a16="http://schemas.microsoft.com/office/drawing/2014/main" val="1150916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OpenFlow Table entry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Rule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Priority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Counters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723144"/>
                  </a:ext>
                </a:extLst>
              </a:tr>
            </a:tbl>
          </a:graphicData>
        </a:graphic>
      </p:graphicFrame>
      <p:sp>
        <p:nvSpPr>
          <p:cNvPr id="164" name="Left Brace 163">
            <a:extLst>
              <a:ext uri="{FF2B5EF4-FFF2-40B4-BE49-F238E27FC236}">
                <a16:creationId xmlns:a16="http://schemas.microsoft.com/office/drawing/2014/main" id="{CE097EED-D520-4080-B1D3-BF1D59F6873F}"/>
              </a:ext>
            </a:extLst>
          </p:cNvPr>
          <p:cNvSpPr/>
          <p:nvPr/>
        </p:nvSpPr>
        <p:spPr>
          <a:xfrm rot="5400000">
            <a:off x="2185869" y="1015204"/>
            <a:ext cx="137741" cy="3543677"/>
          </a:xfrm>
          <a:prstGeom prst="leftBrace">
            <a:avLst>
              <a:gd name="adj1" fmla="val 180779"/>
              <a:gd name="adj2" fmla="val 49671"/>
            </a:avLst>
          </a:prstGeom>
          <a:solidFill>
            <a:schemeClr val="accent4">
              <a:lumMod val="40000"/>
              <a:lumOff val="60000"/>
            </a:schemeClr>
          </a:solidFill>
          <a:ln w="15875">
            <a:solidFill>
              <a:srgbClr val="00206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6" name="Connector: Elbow 165">
            <a:extLst>
              <a:ext uri="{FF2B5EF4-FFF2-40B4-BE49-F238E27FC236}">
                <a16:creationId xmlns:a16="http://schemas.microsoft.com/office/drawing/2014/main" id="{684D88C3-AB7D-463C-BAAD-4A0D3115DB7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78761" y="1360135"/>
            <a:ext cx="1546582" cy="1489727"/>
          </a:xfrm>
          <a:prstGeom prst="bentConnector3">
            <a:avLst>
              <a:gd name="adj1" fmla="val 40251"/>
            </a:avLst>
          </a:prstGeom>
          <a:ln w="1587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9" name="Connector: Elbow 168">
            <a:extLst>
              <a:ext uri="{FF2B5EF4-FFF2-40B4-BE49-F238E27FC236}">
                <a16:creationId xmlns:a16="http://schemas.microsoft.com/office/drawing/2014/main" id="{03B788EC-8934-45A3-8721-33D86E9D85AD}"/>
              </a:ext>
            </a:extLst>
          </p:cNvPr>
          <p:cNvCxnSpPr>
            <a:cxnSpLocks/>
          </p:cNvCxnSpPr>
          <p:nvPr/>
        </p:nvCxnSpPr>
        <p:spPr>
          <a:xfrm rot="16200000" flipH="1">
            <a:off x="3399726" y="1360135"/>
            <a:ext cx="1546582" cy="1489727"/>
          </a:xfrm>
          <a:prstGeom prst="bentConnector3">
            <a:avLst>
              <a:gd name="adj1" fmla="val 30187"/>
            </a:avLst>
          </a:prstGeom>
          <a:ln w="1587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2" name="Connector: Elbow 171">
            <a:extLst>
              <a:ext uri="{FF2B5EF4-FFF2-40B4-BE49-F238E27FC236}">
                <a16:creationId xmlns:a16="http://schemas.microsoft.com/office/drawing/2014/main" id="{CA701BDE-6739-4076-BB77-DDF81924A740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52093" y="1468085"/>
            <a:ext cx="1546582" cy="1273827"/>
          </a:xfrm>
          <a:prstGeom prst="bentConnector3">
            <a:avLst>
              <a:gd name="adj1" fmla="val 20438"/>
            </a:avLst>
          </a:prstGeom>
          <a:ln w="1587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5" name="Connector: Elbow 134">
            <a:extLst>
              <a:ext uri="{FF2B5EF4-FFF2-40B4-BE49-F238E27FC236}">
                <a16:creationId xmlns:a16="http://schemas.microsoft.com/office/drawing/2014/main" id="{E205E32F-E0C2-4B65-8584-305E57570A83}"/>
              </a:ext>
            </a:extLst>
          </p:cNvPr>
          <p:cNvCxnSpPr>
            <a:cxnSpLocks/>
            <a:endCxn id="164" idx="1"/>
          </p:cNvCxnSpPr>
          <p:nvPr/>
        </p:nvCxnSpPr>
        <p:spPr>
          <a:xfrm>
            <a:off x="2263487" y="1331708"/>
            <a:ext cx="2911" cy="1386464"/>
          </a:xfrm>
          <a:prstGeom prst="straightConnector1">
            <a:avLst/>
          </a:prstGeom>
          <a:ln w="1587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15FE0479-CE85-4B85-A8D2-CC2AA352EDE3}"/>
              </a:ext>
            </a:extLst>
          </p:cNvPr>
          <p:cNvSpPr txBox="1"/>
          <p:nvPr/>
        </p:nvSpPr>
        <p:spPr>
          <a:xfrm>
            <a:off x="0" y="5582406"/>
            <a:ext cx="16304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MAC: 00:00:00:00:00:01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IP: 10.0.0.1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261FAE2C-E066-4B08-B31E-302CF925E904}"/>
              </a:ext>
            </a:extLst>
          </p:cNvPr>
          <p:cNvSpPr txBox="1"/>
          <p:nvPr/>
        </p:nvSpPr>
        <p:spPr>
          <a:xfrm>
            <a:off x="4084268" y="5605861"/>
            <a:ext cx="18744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Host-D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MAC: 00:00:00:00:00:04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IP: 10.0.0.4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AA182054-3144-46CB-9A79-337A9BA8D775}"/>
              </a:ext>
            </a:extLst>
          </p:cNvPr>
          <p:cNvSpPr txBox="1"/>
          <p:nvPr/>
        </p:nvSpPr>
        <p:spPr>
          <a:xfrm>
            <a:off x="1494223" y="5582406"/>
            <a:ext cx="16304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Host-B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MAC: 00:00:00:00:00:02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IP: 10.0.0.2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84DDB32C-B5F0-49E6-89F5-825C72BF6CCB}"/>
              </a:ext>
            </a:extLst>
          </p:cNvPr>
          <p:cNvSpPr txBox="1"/>
          <p:nvPr/>
        </p:nvSpPr>
        <p:spPr>
          <a:xfrm>
            <a:off x="2878097" y="5805139"/>
            <a:ext cx="16304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Host-C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MAC: 00:00:00:00:00:03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IP: 10.0.0.3</a:t>
            </a:r>
          </a:p>
        </p:txBody>
      </p:sp>
      <p:pic>
        <p:nvPicPr>
          <p:cNvPr id="19458" name="Picture 2" descr="Image result for arrow icon">
            <a:extLst>
              <a:ext uri="{FF2B5EF4-FFF2-40B4-BE49-F238E27FC236}">
                <a16:creationId xmlns:a16="http://schemas.microsoft.com/office/drawing/2014/main" id="{685F6CD2-A342-4F33-9422-AA8D71F2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1872">
            <a:off x="5994060" y="2082438"/>
            <a:ext cx="1228538" cy="112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8D894BC2-AF12-4B29-8974-194F838923DA}"/>
              </a:ext>
            </a:extLst>
          </p:cNvPr>
          <p:cNvSpPr/>
          <p:nvPr/>
        </p:nvSpPr>
        <p:spPr>
          <a:xfrm>
            <a:off x="3191" y="72449"/>
            <a:ext cx="1764649" cy="933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4DDD9F-817D-4A43-B5D8-62A2EBF6F774}"/>
              </a:ext>
            </a:extLst>
          </p:cNvPr>
          <p:cNvGrpSpPr/>
          <p:nvPr/>
        </p:nvGrpSpPr>
        <p:grpSpPr>
          <a:xfrm>
            <a:off x="6928513" y="397272"/>
            <a:ext cx="2006566" cy="2937116"/>
            <a:chOff x="6928513" y="397272"/>
            <a:chExt cx="2006566" cy="2937116"/>
          </a:xfrm>
        </p:grpSpPr>
        <p:cxnSp>
          <p:nvCxnSpPr>
            <p:cNvPr id="13335" name="Straight Arrow Connector 13334">
              <a:extLst>
                <a:ext uri="{FF2B5EF4-FFF2-40B4-BE49-F238E27FC236}">
                  <a16:creationId xmlns:a16="http://schemas.microsoft.com/office/drawing/2014/main" id="{A1C60A87-3FFF-49AB-BA81-8CA147629F30}"/>
                </a:ext>
              </a:extLst>
            </p:cNvPr>
            <p:cNvCxnSpPr>
              <a:cxnSpLocks/>
              <a:stCxn id="81" idx="2"/>
              <a:endCxn id="87" idx="0"/>
            </p:cNvCxnSpPr>
            <p:nvPr/>
          </p:nvCxnSpPr>
          <p:spPr>
            <a:xfrm flipH="1">
              <a:off x="7646945" y="2199791"/>
              <a:ext cx="11607" cy="372375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81" name="Picture 2" descr="Related image">
              <a:extLst>
                <a:ext uri="{FF2B5EF4-FFF2-40B4-BE49-F238E27FC236}">
                  <a16:creationId xmlns:a16="http://schemas.microsoft.com/office/drawing/2014/main" id="{0B0E3BBF-37CD-4797-8DA2-CE9762C2B5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9" t="5748" r="12235" b="217"/>
            <a:stretch/>
          </p:blipFill>
          <p:spPr bwMode="auto">
            <a:xfrm>
              <a:off x="7214052" y="961021"/>
              <a:ext cx="889000" cy="1238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D45DCBE-341B-4B52-B63E-F5A521B72D19}"/>
                </a:ext>
              </a:extLst>
            </p:cNvPr>
            <p:cNvSpPr txBox="1"/>
            <p:nvPr/>
          </p:nvSpPr>
          <p:spPr>
            <a:xfrm>
              <a:off x="6928513" y="736348"/>
              <a:ext cx="14932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SDN Controller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20B0F82-C4CE-4FE1-B80E-F8371045F9B9}"/>
                </a:ext>
              </a:extLst>
            </p:cNvPr>
            <p:cNvCxnSpPr>
              <a:cxnSpLocks/>
              <a:stCxn id="87" idx="0"/>
              <a:endCxn id="79" idx="3"/>
            </p:cNvCxnSpPr>
            <p:nvPr/>
          </p:nvCxnSpPr>
          <p:spPr>
            <a:xfrm flipH="1">
              <a:off x="7333403" y="2572166"/>
              <a:ext cx="313542" cy="5368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78" name="Picture 50" descr="Related image">
              <a:extLst>
                <a:ext uri="{FF2B5EF4-FFF2-40B4-BE49-F238E27FC236}">
                  <a16:creationId xmlns:a16="http://schemas.microsoft.com/office/drawing/2014/main" id="{F9A6F00F-6521-4B38-9310-7ADBB6668C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7" t="31288" r="25992" b="4881"/>
            <a:stretch/>
          </p:blipFill>
          <p:spPr bwMode="auto">
            <a:xfrm>
              <a:off x="7686918" y="2484748"/>
              <a:ext cx="171271" cy="154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935E4821-C48F-4F99-BF25-8C07726A2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8000" y="2933577"/>
              <a:ext cx="275403" cy="350966"/>
            </a:xfrm>
            <a:prstGeom prst="rect">
              <a:avLst/>
            </a:prstGeom>
          </p:spPr>
        </p:pic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14FB4F1-5616-43CA-B64F-9F9F17A4EE03}"/>
                </a:ext>
              </a:extLst>
            </p:cNvPr>
            <p:cNvCxnSpPr>
              <a:cxnSpLocks/>
              <a:stCxn id="87" idx="2"/>
              <a:endCxn id="82" idx="3"/>
            </p:cNvCxnSpPr>
            <p:nvPr/>
          </p:nvCxnSpPr>
          <p:spPr>
            <a:xfrm>
              <a:off x="7646945" y="2785481"/>
              <a:ext cx="37890" cy="3734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AD046469-0A60-45D3-A3D9-103034651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9432" y="2983422"/>
              <a:ext cx="275403" cy="350966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745BCE2-BE31-430D-8126-AAB8F981F686}"/>
                </a:ext>
              </a:extLst>
            </p:cNvPr>
            <p:cNvCxnSpPr>
              <a:cxnSpLocks/>
              <a:stCxn id="87" idx="0"/>
              <a:endCxn id="84" idx="0"/>
            </p:cNvCxnSpPr>
            <p:nvPr/>
          </p:nvCxnSpPr>
          <p:spPr>
            <a:xfrm>
              <a:off x="7646945" y="2572166"/>
              <a:ext cx="208405" cy="3973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832E17D7-0A48-4793-BBA7-C25EF0B55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648" y="2969560"/>
              <a:ext cx="275403" cy="350966"/>
            </a:xfrm>
            <a:prstGeom prst="rect">
              <a:avLst/>
            </a:prstGeom>
          </p:spPr>
        </p:pic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70FD65B-278B-4C5A-A1B8-46036AA586D0}"/>
                </a:ext>
              </a:extLst>
            </p:cNvPr>
            <p:cNvCxnSpPr>
              <a:cxnSpLocks/>
              <a:stCxn id="87" idx="0"/>
              <a:endCxn id="86" idx="0"/>
            </p:cNvCxnSpPr>
            <p:nvPr/>
          </p:nvCxnSpPr>
          <p:spPr>
            <a:xfrm>
              <a:off x="7646945" y="2572166"/>
              <a:ext cx="521188" cy="3663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E6CA2D65-5208-424D-B3E1-276483E11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431" y="2938539"/>
              <a:ext cx="275403" cy="350966"/>
            </a:xfrm>
            <a:prstGeom prst="rect">
              <a:avLst/>
            </a:prstGeom>
          </p:spPr>
        </p:pic>
        <p:pic>
          <p:nvPicPr>
            <p:cNvPr id="87" name="Picture 4">
              <a:extLst>
                <a:ext uri="{FF2B5EF4-FFF2-40B4-BE49-F238E27FC236}">
                  <a16:creationId xmlns:a16="http://schemas.microsoft.com/office/drawing/2014/main" id="{89F991D5-54DF-4B8A-8147-18F5D78F5A6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8030" y="2572166"/>
              <a:ext cx="417830" cy="213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0BD8A9B-EF52-44A9-B8F3-6057F923DF49}"/>
                </a:ext>
              </a:extLst>
            </p:cNvPr>
            <p:cNvSpPr/>
            <p:nvPr/>
          </p:nvSpPr>
          <p:spPr>
            <a:xfrm>
              <a:off x="7372753" y="2415366"/>
              <a:ext cx="620297" cy="446832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EB2C6DC-7216-420D-A616-5E4D203E2AAF}"/>
                </a:ext>
              </a:extLst>
            </p:cNvPr>
            <p:cNvSpPr/>
            <p:nvPr/>
          </p:nvSpPr>
          <p:spPr>
            <a:xfrm>
              <a:off x="7676589" y="2265714"/>
              <a:ext cx="12584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OpenFlow Switch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44CB375-B634-4734-BD71-7C18B91B41F2}"/>
                </a:ext>
              </a:extLst>
            </p:cNvPr>
            <p:cNvSpPr txBox="1"/>
            <p:nvPr/>
          </p:nvSpPr>
          <p:spPr>
            <a:xfrm>
              <a:off x="7992690" y="1501156"/>
              <a:ext cx="86940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Flow tables</a:t>
              </a:r>
            </a:p>
          </p:txBody>
        </p:sp>
        <p:pic>
          <p:nvPicPr>
            <p:cNvPr id="93" name="Picture 50" descr="Related image">
              <a:extLst>
                <a:ext uri="{FF2B5EF4-FFF2-40B4-BE49-F238E27FC236}">
                  <a16:creationId xmlns:a16="http://schemas.microsoft.com/office/drawing/2014/main" id="{7FD07191-F4A7-48C4-B319-8D778A419A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7" t="3799" r="4463" b="4881"/>
            <a:stretch/>
          </p:blipFill>
          <p:spPr bwMode="auto">
            <a:xfrm>
              <a:off x="8247332" y="1163507"/>
              <a:ext cx="348902" cy="364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47" name="Picture 35" descr="Image result for floodlight controller icon">
              <a:extLst>
                <a:ext uri="{FF2B5EF4-FFF2-40B4-BE49-F238E27FC236}">
                  <a16:creationId xmlns:a16="http://schemas.microsoft.com/office/drawing/2014/main" id="{A2F35114-DF6F-41C7-B4AA-55F648F389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7998" y="397272"/>
              <a:ext cx="713891" cy="420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2A85FDDA-858D-435F-9162-FB6C6E3E77A5}"/>
              </a:ext>
            </a:extLst>
          </p:cNvPr>
          <p:cNvSpPr/>
          <p:nvPr/>
        </p:nvSpPr>
        <p:spPr>
          <a:xfrm>
            <a:off x="6820928" y="5902836"/>
            <a:ext cx="2165906" cy="933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E7E509F-FC40-4C31-B3B3-5B7AA0D19BAC}"/>
              </a:ext>
            </a:extLst>
          </p:cNvPr>
          <p:cNvGrpSpPr/>
          <p:nvPr/>
        </p:nvGrpSpPr>
        <p:grpSpPr>
          <a:xfrm>
            <a:off x="6820928" y="3783140"/>
            <a:ext cx="1996440" cy="2972860"/>
            <a:chOff x="6423660" y="2316283"/>
            <a:chExt cx="2583182" cy="3846566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05AAD5D2-AA39-40D8-BFB4-42E2D89B7F04}"/>
                </a:ext>
              </a:extLst>
            </p:cNvPr>
            <p:cNvSpPr/>
            <p:nvPr/>
          </p:nvSpPr>
          <p:spPr>
            <a:xfrm>
              <a:off x="6423660" y="2316284"/>
              <a:ext cx="2583182" cy="38465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85075CA-B342-43E4-B229-A7C0630A0A58}"/>
                </a:ext>
              </a:extLst>
            </p:cNvPr>
            <p:cNvSpPr/>
            <p:nvPr/>
          </p:nvSpPr>
          <p:spPr>
            <a:xfrm>
              <a:off x="6651267" y="2892332"/>
              <a:ext cx="1112788" cy="461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Packet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from network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8D99251-C665-4CAA-9729-BA8DF25D9A42}"/>
                </a:ext>
              </a:extLst>
            </p:cNvPr>
            <p:cNvSpPr/>
            <p:nvPr/>
          </p:nvSpPr>
          <p:spPr>
            <a:xfrm>
              <a:off x="6651267" y="3547597"/>
              <a:ext cx="1112788" cy="461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Parse header fields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0418446C-0206-4904-97CE-DD45C2A304B0}"/>
                </a:ext>
              </a:extLst>
            </p:cNvPr>
            <p:cNvCxnSpPr>
              <a:cxnSpLocks/>
              <a:stCxn id="91" idx="2"/>
              <a:endCxn id="94" idx="0"/>
            </p:cNvCxnSpPr>
            <p:nvPr/>
          </p:nvCxnSpPr>
          <p:spPr>
            <a:xfrm>
              <a:off x="7207661" y="3353864"/>
              <a:ext cx="0" cy="1937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9" name="Flowchart: Decision 98">
              <a:extLst>
                <a:ext uri="{FF2B5EF4-FFF2-40B4-BE49-F238E27FC236}">
                  <a16:creationId xmlns:a16="http://schemas.microsoft.com/office/drawing/2014/main" id="{2ACEBFA5-60F4-4A01-9C89-C92BA4983C8D}"/>
                </a:ext>
              </a:extLst>
            </p:cNvPr>
            <p:cNvSpPr/>
            <p:nvPr/>
          </p:nvSpPr>
          <p:spPr>
            <a:xfrm>
              <a:off x="6626536" y="4224428"/>
              <a:ext cx="1150210" cy="724482"/>
            </a:xfrm>
            <a:prstGeom prst="flowChartDecisi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Match Found?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8D8A923-E06F-453D-9FF6-D6327D108E2D}"/>
                </a:ext>
              </a:extLst>
            </p:cNvPr>
            <p:cNvSpPr/>
            <p:nvPr/>
          </p:nvSpPr>
          <p:spPr>
            <a:xfrm>
              <a:off x="6645248" y="5117524"/>
              <a:ext cx="1112788" cy="4829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Update counters </a:t>
              </a: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EABF749-459A-434C-8847-2D2F1EF71936}"/>
                </a:ext>
              </a:extLst>
            </p:cNvPr>
            <p:cNvCxnSpPr>
              <a:cxnSpLocks/>
              <a:stCxn id="99" idx="3"/>
              <a:endCxn id="102" idx="1"/>
            </p:cNvCxnSpPr>
            <p:nvPr/>
          </p:nvCxnSpPr>
          <p:spPr>
            <a:xfrm flipV="1">
              <a:off x="7776746" y="4586668"/>
              <a:ext cx="303666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E6220B5-310C-4589-84CF-A8099792CB39}"/>
                </a:ext>
              </a:extLst>
            </p:cNvPr>
            <p:cNvSpPr/>
            <p:nvPr/>
          </p:nvSpPr>
          <p:spPr>
            <a:xfrm>
              <a:off x="8080412" y="4355902"/>
              <a:ext cx="851998" cy="461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Send to controller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9DC4A76A-ADCE-4405-9C8A-32A536AB4684}"/>
                </a:ext>
              </a:extLst>
            </p:cNvPr>
            <p:cNvCxnSpPr>
              <a:cxnSpLocks/>
              <a:stCxn id="99" idx="2"/>
              <a:endCxn id="100" idx="0"/>
            </p:cNvCxnSpPr>
            <p:nvPr/>
          </p:nvCxnSpPr>
          <p:spPr>
            <a:xfrm>
              <a:off x="7201641" y="4948910"/>
              <a:ext cx="1" cy="1686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8128407-0640-4662-A5C7-A7DE09CBC358}"/>
                </a:ext>
              </a:extLst>
            </p:cNvPr>
            <p:cNvSpPr txBox="1"/>
            <p:nvPr/>
          </p:nvSpPr>
          <p:spPr>
            <a:xfrm>
              <a:off x="7193662" y="4879338"/>
              <a:ext cx="564372" cy="29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0836E95-B1B0-4736-B9A8-58C78E06E4AC}"/>
                </a:ext>
              </a:extLst>
            </p:cNvPr>
            <p:cNvSpPr txBox="1"/>
            <p:nvPr/>
          </p:nvSpPr>
          <p:spPr>
            <a:xfrm>
              <a:off x="7685691" y="4351409"/>
              <a:ext cx="518142" cy="29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24680914-EEAB-459D-935E-32F04991CCFF}"/>
                </a:ext>
              </a:extLst>
            </p:cNvPr>
            <p:cNvCxnSpPr>
              <a:cxnSpLocks/>
              <a:stCxn id="94" idx="2"/>
              <a:endCxn id="99" idx="0"/>
            </p:cNvCxnSpPr>
            <p:nvPr/>
          </p:nvCxnSpPr>
          <p:spPr>
            <a:xfrm flipH="1">
              <a:off x="7201641" y="4009129"/>
              <a:ext cx="6020" cy="2152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35FFB93-E992-4D93-9B18-373A0DDF55F9}"/>
                </a:ext>
              </a:extLst>
            </p:cNvPr>
            <p:cNvSpPr/>
            <p:nvPr/>
          </p:nvSpPr>
          <p:spPr>
            <a:xfrm>
              <a:off x="6645247" y="5753622"/>
              <a:ext cx="1112788" cy="282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Apply actions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7F09058-05CB-4E49-9664-A9D3AE953FF8}"/>
                </a:ext>
              </a:extLst>
            </p:cNvPr>
            <p:cNvCxnSpPr>
              <a:cxnSpLocks/>
              <a:stCxn id="100" idx="2"/>
              <a:endCxn id="107" idx="0"/>
            </p:cNvCxnSpPr>
            <p:nvPr/>
          </p:nvCxnSpPr>
          <p:spPr>
            <a:xfrm flipH="1">
              <a:off x="7201641" y="5600478"/>
              <a:ext cx="1" cy="1531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06C9B9A-4F43-46B0-B6F9-85A8B9250EB2}"/>
                </a:ext>
              </a:extLst>
            </p:cNvPr>
            <p:cNvSpPr/>
            <p:nvPr/>
          </p:nvSpPr>
          <p:spPr>
            <a:xfrm>
              <a:off x="6655613" y="2316283"/>
              <a:ext cx="2121398" cy="557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Packet Processing in OpenFlow Switch</a:t>
              </a: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89DA4A2-EA1D-4A9A-98AA-FF04DB3427A8}"/>
                </a:ext>
              </a:extLst>
            </p:cNvPr>
            <p:cNvCxnSpPr/>
            <p:nvPr/>
          </p:nvCxnSpPr>
          <p:spPr>
            <a:xfrm>
              <a:off x="6423660" y="2804718"/>
              <a:ext cx="2583182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7D34E8F-7ED3-47DA-9D62-3F9AA0344594}"/>
              </a:ext>
            </a:extLst>
          </p:cNvPr>
          <p:cNvSpPr/>
          <p:nvPr/>
        </p:nvSpPr>
        <p:spPr>
          <a:xfrm>
            <a:off x="4444584" y="1146748"/>
            <a:ext cx="322288" cy="1873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6B1683-8B7D-40E9-83B4-7EA72972A807}"/>
              </a:ext>
            </a:extLst>
          </p:cNvPr>
          <p:cNvSpPr txBox="1"/>
          <p:nvPr/>
        </p:nvSpPr>
        <p:spPr>
          <a:xfrm>
            <a:off x="4437088" y="981856"/>
            <a:ext cx="42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F1D7D4A-1C04-4998-9D00-11D2DD4483A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72720" y="1028880"/>
              <a:ext cx="7159320" cy="3708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F1D7D4A-1C04-4998-9D00-11D2DD4483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56880" y="965520"/>
                <a:ext cx="7190640" cy="38350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1112BC5-7509-46C6-9BAD-AF14F404A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65"/>
    </mc:Choice>
    <mc:Fallback xmlns="">
      <p:transition spd="slow" advTm="193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Flowchart: Alternate Process 237">
            <a:extLst>
              <a:ext uri="{FF2B5EF4-FFF2-40B4-BE49-F238E27FC236}">
                <a16:creationId xmlns:a16="http://schemas.microsoft.com/office/drawing/2014/main" id="{E3E6E86D-219F-4F4A-9D9A-61F3BD7ADFBB}"/>
              </a:ext>
            </a:extLst>
          </p:cNvPr>
          <p:cNvSpPr/>
          <p:nvPr/>
        </p:nvSpPr>
        <p:spPr>
          <a:xfrm>
            <a:off x="1701305" y="1068301"/>
            <a:ext cx="4016096" cy="1298979"/>
          </a:xfrm>
          <a:prstGeom prst="flowChartAlternateProcess">
            <a:avLst/>
          </a:prstGeom>
          <a:solidFill>
            <a:srgbClr val="F8CB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10A55D-F3D8-4455-A32C-BB1A5491F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/>
          <a:lstStyle/>
          <a:p>
            <a:r>
              <a:rPr lang="en-US" dirty="0"/>
              <a:t>Flow Rule Insertion Example -</a:t>
            </a:r>
            <a:br>
              <a:rPr lang="en-US" dirty="0"/>
            </a:br>
            <a:r>
              <a:rPr lang="en-US" dirty="0"/>
              <a:t>Routing app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8D252-EA16-49BD-908C-E6C98D8AE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95268-253F-47D7-9DBF-14824D6D7A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lvl="0">
              <a:defRPr/>
            </a:pPr>
            <a:r>
              <a:rPr lang="en-US" dirty="0"/>
              <a:t>© Abdullah Al-Alaj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icon 13.png">
            <a:extLst>
              <a:ext uri="{FF2B5EF4-FFF2-40B4-BE49-F238E27FC236}">
                <a16:creationId xmlns:a16="http://schemas.microsoft.com/office/drawing/2014/main" id="{FC2DF9EE-F421-4B27-8D60-C93621A83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41" y="4174393"/>
            <a:ext cx="4114800" cy="208734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F0B6CE-5617-4472-885B-6ECB76E6B7F0}"/>
              </a:ext>
            </a:extLst>
          </p:cNvPr>
          <p:cNvCxnSpPr>
            <a:cxnSpLocks/>
            <a:stCxn id="64" idx="2"/>
            <a:endCxn id="71" idx="3"/>
          </p:cNvCxnSpPr>
          <p:nvPr/>
        </p:nvCxnSpPr>
        <p:spPr>
          <a:xfrm flipH="1">
            <a:off x="2720022" y="4897134"/>
            <a:ext cx="1184955" cy="685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A49EDA-0BA0-4DD2-B09E-C13DB3886863}"/>
              </a:ext>
            </a:extLst>
          </p:cNvPr>
          <p:cNvCxnSpPr>
            <a:cxnSpLocks/>
            <a:stCxn id="108" idx="3"/>
            <a:endCxn id="72" idx="3"/>
          </p:cNvCxnSpPr>
          <p:nvPr/>
        </p:nvCxnSpPr>
        <p:spPr>
          <a:xfrm flipH="1" flipV="1">
            <a:off x="2090853" y="4850416"/>
            <a:ext cx="1989113" cy="109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43F9BC6-BEA1-4A91-BFA9-528F6CE04993}"/>
              </a:ext>
            </a:extLst>
          </p:cNvPr>
          <p:cNvCxnSpPr>
            <a:cxnSpLocks/>
            <a:stCxn id="119" idx="1"/>
            <a:endCxn id="108" idx="1"/>
          </p:cNvCxnSpPr>
          <p:nvPr/>
        </p:nvCxnSpPr>
        <p:spPr>
          <a:xfrm flipH="1" flipV="1">
            <a:off x="3324286" y="4960132"/>
            <a:ext cx="1233080" cy="299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7D8B929-B7F4-4B5F-9699-F05A43B856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275" y="5339749"/>
            <a:ext cx="353747" cy="48543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3DF20B4-AB2A-4957-9438-79278F870F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06" y="4607699"/>
            <a:ext cx="353747" cy="485434"/>
          </a:xfrm>
          <a:prstGeom prst="rect">
            <a:avLst/>
          </a:prstGeom>
        </p:spPr>
      </p:pic>
      <p:grpSp>
        <p:nvGrpSpPr>
          <p:cNvPr id="269" name="Group 268">
            <a:extLst>
              <a:ext uri="{FF2B5EF4-FFF2-40B4-BE49-F238E27FC236}">
                <a16:creationId xmlns:a16="http://schemas.microsoft.com/office/drawing/2014/main" id="{DCCB990F-4FD2-44C8-BDA6-FB8E67499616}"/>
              </a:ext>
            </a:extLst>
          </p:cNvPr>
          <p:cNvGrpSpPr/>
          <p:nvPr/>
        </p:nvGrpSpPr>
        <p:grpSpPr>
          <a:xfrm>
            <a:off x="622978" y="1252878"/>
            <a:ext cx="1346724" cy="864833"/>
            <a:chOff x="1806774" y="1483933"/>
            <a:chExt cx="830317" cy="533209"/>
          </a:xfrm>
        </p:grpSpPr>
        <p:pic>
          <p:nvPicPr>
            <p:cNvPr id="84" name="Picture 18" descr="Image result for application icon">
              <a:extLst>
                <a:ext uri="{FF2B5EF4-FFF2-40B4-BE49-F238E27FC236}">
                  <a16:creationId xmlns:a16="http://schemas.microsoft.com/office/drawing/2014/main" id="{56FCC838-250B-4313-BC7C-B1A745504A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94" b="8872"/>
            <a:stretch/>
          </p:blipFill>
          <p:spPr bwMode="auto">
            <a:xfrm>
              <a:off x="1806774" y="1483933"/>
              <a:ext cx="830317" cy="533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70DDBC5-4EEA-4411-9D84-D3A8CB6FCA0B}"/>
                </a:ext>
              </a:extLst>
            </p:cNvPr>
            <p:cNvSpPr/>
            <p:nvPr/>
          </p:nvSpPr>
          <p:spPr>
            <a:xfrm>
              <a:off x="1955260" y="1657286"/>
              <a:ext cx="516352" cy="3079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Routing app</a:t>
              </a:r>
            </a:p>
          </p:txBody>
        </p:sp>
      </p:grp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247F172-27A2-49AA-9245-42CD45D94ED7}"/>
              </a:ext>
            </a:extLst>
          </p:cNvPr>
          <p:cNvCxnSpPr>
            <a:cxnSpLocks/>
            <a:stCxn id="99" idx="2"/>
            <a:endCxn id="108" idx="0"/>
          </p:cNvCxnSpPr>
          <p:nvPr/>
        </p:nvCxnSpPr>
        <p:spPr>
          <a:xfrm flipH="1">
            <a:off x="3702126" y="3774283"/>
            <a:ext cx="7227" cy="978134"/>
          </a:xfrm>
          <a:prstGeom prst="straightConnector1">
            <a:avLst/>
          </a:prstGeom>
          <a:ln w="53975">
            <a:prstDash val="sysDot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8" name="Picture 4">
            <a:extLst>
              <a:ext uri="{FF2B5EF4-FFF2-40B4-BE49-F238E27FC236}">
                <a16:creationId xmlns:a16="http://schemas.microsoft.com/office/drawing/2014/main" id="{1737275B-FEE5-4646-912A-27FAEB2CBBB1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86" y="4752417"/>
            <a:ext cx="755680" cy="41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6E5624E-3B13-427D-A137-949B447CE5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66" y="5017386"/>
            <a:ext cx="353747" cy="485434"/>
          </a:xfrm>
          <a:prstGeom prst="rect">
            <a:avLst/>
          </a:prstGeom>
        </p:spPr>
      </p:pic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0E0E383-A72D-4A21-B33E-A7C124D67BE8}"/>
              </a:ext>
            </a:extLst>
          </p:cNvPr>
          <p:cNvCxnSpPr>
            <a:cxnSpLocks/>
          </p:cNvCxnSpPr>
          <p:nvPr/>
        </p:nvCxnSpPr>
        <p:spPr>
          <a:xfrm>
            <a:off x="2148498" y="4737100"/>
            <a:ext cx="1097792" cy="656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E46620CD-7BBB-4625-B848-0A20F76E075D}"/>
              </a:ext>
            </a:extLst>
          </p:cNvPr>
          <p:cNvSpPr txBox="1"/>
          <p:nvPr/>
        </p:nvSpPr>
        <p:spPr>
          <a:xfrm>
            <a:off x="1609242" y="5054357"/>
            <a:ext cx="629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Host-A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C7FE3C6-5F04-498C-8A69-895F57FA7DC2}"/>
              </a:ext>
            </a:extLst>
          </p:cNvPr>
          <p:cNvSpPr txBox="1"/>
          <p:nvPr/>
        </p:nvSpPr>
        <p:spPr>
          <a:xfrm>
            <a:off x="2233816" y="5779463"/>
            <a:ext cx="72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Host-B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B34275A-9D6C-41C3-A72B-2E1F5C20F134}"/>
              </a:ext>
            </a:extLst>
          </p:cNvPr>
          <p:cNvSpPr txBox="1"/>
          <p:nvPr/>
        </p:nvSpPr>
        <p:spPr>
          <a:xfrm>
            <a:off x="4485299" y="5454654"/>
            <a:ext cx="648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Host-D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E1DEDAE4-3954-40CE-8116-DD7148909020}"/>
              </a:ext>
            </a:extLst>
          </p:cNvPr>
          <p:cNvSpPr/>
          <p:nvPr/>
        </p:nvSpPr>
        <p:spPr>
          <a:xfrm>
            <a:off x="2681519" y="4545492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D1F1CCC3-EBFD-490A-9B2E-5A85D282DEFC}"/>
              </a:ext>
            </a:extLst>
          </p:cNvPr>
          <p:cNvSpPr/>
          <p:nvPr/>
        </p:nvSpPr>
        <p:spPr>
          <a:xfrm>
            <a:off x="3342033" y="4443270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BC9FFEDA-57CC-4596-9C8C-6759F8BCB658}"/>
              </a:ext>
            </a:extLst>
          </p:cNvPr>
          <p:cNvCxnSpPr>
            <a:cxnSpLocks/>
          </p:cNvCxnSpPr>
          <p:nvPr/>
        </p:nvCxnSpPr>
        <p:spPr>
          <a:xfrm flipV="1">
            <a:off x="3576580" y="3855076"/>
            <a:ext cx="0" cy="82604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B282A4D3-947F-4C7D-8610-CD4F02D7B285}"/>
              </a:ext>
            </a:extLst>
          </p:cNvPr>
          <p:cNvCxnSpPr>
            <a:cxnSpLocks/>
            <a:stCxn id="99" idx="1"/>
            <a:endCxn id="171" idx="2"/>
          </p:cNvCxnSpPr>
          <p:nvPr/>
        </p:nvCxnSpPr>
        <p:spPr>
          <a:xfrm flipH="1" flipV="1">
            <a:off x="2617203" y="2253198"/>
            <a:ext cx="792926" cy="109285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3" name="Oval 162">
            <a:extLst>
              <a:ext uri="{FF2B5EF4-FFF2-40B4-BE49-F238E27FC236}">
                <a16:creationId xmlns:a16="http://schemas.microsoft.com/office/drawing/2014/main" id="{51307541-D88A-4F08-AE17-16381EA2D555}"/>
              </a:ext>
            </a:extLst>
          </p:cNvPr>
          <p:cNvSpPr/>
          <p:nvPr/>
        </p:nvSpPr>
        <p:spPr>
          <a:xfrm>
            <a:off x="2765915" y="2761934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8212985C-88F2-4C1E-8DE8-C7E43DAF3D45}"/>
              </a:ext>
            </a:extLst>
          </p:cNvPr>
          <p:cNvSpPr txBox="1"/>
          <p:nvPr/>
        </p:nvSpPr>
        <p:spPr>
          <a:xfrm>
            <a:off x="2362875" y="1893099"/>
            <a:ext cx="508656" cy="36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Parse packet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BE0D1EDF-2E3B-4A35-B062-F90760466B6A}"/>
              </a:ext>
            </a:extLst>
          </p:cNvPr>
          <p:cNvSpPr txBox="1"/>
          <p:nvPr/>
        </p:nvSpPr>
        <p:spPr>
          <a:xfrm>
            <a:off x="2186310" y="1273335"/>
            <a:ext cx="861785" cy="36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topology info.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8B682572-AE46-4AEA-B048-BCE54E55A1F6}"/>
              </a:ext>
            </a:extLst>
          </p:cNvPr>
          <p:cNvSpPr txBox="1"/>
          <p:nvPr/>
        </p:nvSpPr>
        <p:spPr>
          <a:xfrm>
            <a:off x="4649754" y="1893099"/>
            <a:ext cx="812475" cy="36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Insert flow rule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CA965F-DBA3-4C8F-82A2-56AF18E98E3D}"/>
              </a:ext>
            </a:extLst>
          </p:cNvPr>
          <p:cNvSpPr txBox="1"/>
          <p:nvPr/>
        </p:nvSpPr>
        <p:spPr>
          <a:xfrm>
            <a:off x="4367228" y="3550587"/>
            <a:ext cx="1926892" cy="3600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Insert flow rule: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Mac-Host-A -&gt; Mac-Host-D: Port-4</a:t>
            </a: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5BD222C3-6191-470D-8D42-17DEB0E40A2A}"/>
              </a:ext>
            </a:extLst>
          </p:cNvPr>
          <p:cNvCxnSpPr>
            <a:cxnSpLocks/>
            <a:stCxn id="171" idx="0"/>
            <a:endCxn id="172" idx="2"/>
          </p:cNvCxnSpPr>
          <p:nvPr/>
        </p:nvCxnSpPr>
        <p:spPr>
          <a:xfrm flipV="1">
            <a:off x="2617203" y="1633434"/>
            <a:ext cx="0" cy="259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35433A7A-C4F0-4923-B71B-3A51F4F072B3}"/>
              </a:ext>
            </a:extLst>
          </p:cNvPr>
          <p:cNvCxnSpPr>
            <a:cxnSpLocks/>
            <a:stCxn id="109" idx="2"/>
            <a:endCxn id="174" idx="0"/>
          </p:cNvCxnSpPr>
          <p:nvPr/>
        </p:nvCxnSpPr>
        <p:spPr>
          <a:xfrm>
            <a:off x="5055992" y="1633443"/>
            <a:ext cx="0" cy="2596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3" name="Oval 192">
            <a:extLst>
              <a:ext uri="{FF2B5EF4-FFF2-40B4-BE49-F238E27FC236}">
                <a16:creationId xmlns:a16="http://schemas.microsoft.com/office/drawing/2014/main" id="{D388C526-2AED-4364-B4FB-9323185CC3E3}"/>
              </a:ext>
            </a:extLst>
          </p:cNvPr>
          <p:cNvSpPr/>
          <p:nvPr/>
        </p:nvSpPr>
        <p:spPr>
          <a:xfrm>
            <a:off x="2261275" y="1751927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706A59E6-D5F8-476A-900B-9777A7795307}"/>
              </a:ext>
            </a:extLst>
          </p:cNvPr>
          <p:cNvSpPr/>
          <p:nvPr/>
        </p:nvSpPr>
        <p:spPr>
          <a:xfrm>
            <a:off x="2084707" y="1127169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31C5BAB1-E768-4FAF-B677-087D39B4AFB9}"/>
              </a:ext>
            </a:extLst>
          </p:cNvPr>
          <p:cNvSpPr/>
          <p:nvPr/>
        </p:nvSpPr>
        <p:spPr>
          <a:xfrm>
            <a:off x="4548154" y="1750538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F9DA8AA5-A982-41E6-A4D5-5267BE00134D}"/>
              </a:ext>
            </a:extLst>
          </p:cNvPr>
          <p:cNvCxnSpPr>
            <a:cxnSpLocks/>
            <a:stCxn id="174" idx="2"/>
            <a:endCxn id="99" idx="3"/>
          </p:cNvCxnSpPr>
          <p:nvPr/>
        </p:nvCxnSpPr>
        <p:spPr>
          <a:xfrm flipH="1">
            <a:off x="4008577" y="2253198"/>
            <a:ext cx="1047415" cy="109285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9" name="Picture 2" descr="Related image">
            <a:extLst>
              <a:ext uri="{FF2B5EF4-FFF2-40B4-BE49-F238E27FC236}">
                <a16:creationId xmlns:a16="http://schemas.microsoft.com/office/drawing/2014/main" id="{FB2B1775-5800-437E-9AC9-27F835EA0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t="6741" r="14805"/>
          <a:stretch/>
        </p:blipFill>
        <p:spPr bwMode="auto">
          <a:xfrm>
            <a:off x="3410129" y="2917824"/>
            <a:ext cx="598448" cy="85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Oval 211">
            <a:extLst>
              <a:ext uri="{FF2B5EF4-FFF2-40B4-BE49-F238E27FC236}">
                <a16:creationId xmlns:a16="http://schemas.microsoft.com/office/drawing/2014/main" id="{C0C8D37C-EEBC-42BB-8211-B4F43BF4373A}"/>
              </a:ext>
            </a:extLst>
          </p:cNvPr>
          <p:cNvSpPr/>
          <p:nvPr/>
        </p:nvSpPr>
        <p:spPr>
          <a:xfrm>
            <a:off x="3864060" y="3861359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CB7BFA80-FF9C-491A-A7CC-D6928A6FCB67}"/>
              </a:ext>
            </a:extLst>
          </p:cNvPr>
          <p:cNvCxnSpPr>
            <a:cxnSpLocks/>
          </p:cNvCxnSpPr>
          <p:nvPr/>
        </p:nvCxnSpPr>
        <p:spPr>
          <a:xfrm>
            <a:off x="3822783" y="3774284"/>
            <a:ext cx="0" cy="83341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4" name="Picture 50" descr="Related image">
            <a:extLst>
              <a:ext uri="{FF2B5EF4-FFF2-40B4-BE49-F238E27FC236}">
                <a16:creationId xmlns:a16="http://schemas.microsoft.com/office/drawing/2014/main" id="{464C62B6-B169-402B-A687-E3AFE0706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31288" r="25992" b="4881"/>
          <a:stretch/>
        </p:blipFill>
        <p:spPr bwMode="auto">
          <a:xfrm>
            <a:off x="3755546" y="4607699"/>
            <a:ext cx="298861" cy="2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" name="TextBox 218">
            <a:extLst>
              <a:ext uri="{FF2B5EF4-FFF2-40B4-BE49-F238E27FC236}">
                <a16:creationId xmlns:a16="http://schemas.microsoft.com/office/drawing/2014/main" id="{30C3837C-7D95-4B1B-AD26-2D165F843C73}"/>
              </a:ext>
            </a:extLst>
          </p:cNvPr>
          <p:cNvSpPr txBox="1"/>
          <p:nvPr/>
        </p:nvSpPr>
        <p:spPr>
          <a:xfrm>
            <a:off x="534017" y="4152851"/>
            <a:ext cx="1873722" cy="1985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Switch receives a network packet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3C900034-64C7-4947-AA32-BED75EBC7D3C}"/>
              </a:ext>
            </a:extLst>
          </p:cNvPr>
          <p:cNvSpPr txBox="1"/>
          <p:nvPr/>
        </p:nvSpPr>
        <p:spPr>
          <a:xfrm>
            <a:off x="183585" y="3650781"/>
            <a:ext cx="2610044" cy="3600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a matching rule found in table, apply actions;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otherwise, forward packet to controller.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997370ED-5710-4AB0-94E8-A7EC8559A5B3}"/>
              </a:ext>
            </a:extLst>
          </p:cNvPr>
          <p:cNvCxnSpPr>
            <a:cxnSpLocks/>
            <a:stCxn id="143" idx="1"/>
            <a:endCxn id="219" idx="3"/>
          </p:cNvCxnSpPr>
          <p:nvPr/>
        </p:nvCxnSpPr>
        <p:spPr>
          <a:xfrm flipH="1" flipV="1">
            <a:off x="2407739" y="4252109"/>
            <a:ext cx="303538" cy="323141"/>
          </a:xfrm>
          <a:prstGeom prst="straightConnector1">
            <a:avLst/>
          </a:prstGeom>
          <a:ln>
            <a:solidFill>
              <a:schemeClr val="accent1"/>
            </a:solidFill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8EA0813D-2AC4-4154-B543-1C4924A4C963}"/>
              </a:ext>
            </a:extLst>
          </p:cNvPr>
          <p:cNvCxnSpPr>
            <a:cxnSpLocks/>
            <a:stCxn id="157" idx="1"/>
            <a:endCxn id="223" idx="3"/>
          </p:cNvCxnSpPr>
          <p:nvPr/>
        </p:nvCxnSpPr>
        <p:spPr>
          <a:xfrm flipH="1" flipV="1">
            <a:off x="2793629" y="3830831"/>
            <a:ext cx="578162" cy="642197"/>
          </a:xfrm>
          <a:prstGeom prst="straightConnector1">
            <a:avLst/>
          </a:prstGeom>
          <a:ln>
            <a:solidFill>
              <a:schemeClr val="accent1"/>
            </a:solidFill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4" name="TextBox 233">
            <a:extLst>
              <a:ext uri="{FF2B5EF4-FFF2-40B4-BE49-F238E27FC236}">
                <a16:creationId xmlns:a16="http://schemas.microsoft.com/office/drawing/2014/main" id="{676EB928-58F9-4435-A7F7-137F54C86404}"/>
              </a:ext>
            </a:extLst>
          </p:cNvPr>
          <p:cNvSpPr txBox="1"/>
          <p:nvPr/>
        </p:nvSpPr>
        <p:spPr>
          <a:xfrm>
            <a:off x="603218" y="2766618"/>
            <a:ext cx="1808953" cy="1985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 packet to network apps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CB6752DB-A06D-4A94-8EA8-14694ACCB6B9}"/>
              </a:ext>
            </a:extLst>
          </p:cNvPr>
          <p:cNvCxnSpPr>
            <a:cxnSpLocks/>
            <a:stCxn id="163" idx="2"/>
            <a:endCxn id="234" idx="3"/>
          </p:cNvCxnSpPr>
          <p:nvPr/>
        </p:nvCxnSpPr>
        <p:spPr>
          <a:xfrm flipH="1">
            <a:off x="2412171" y="2863534"/>
            <a:ext cx="353744" cy="2342"/>
          </a:xfrm>
          <a:prstGeom prst="straightConnector1">
            <a:avLst/>
          </a:prstGeom>
          <a:ln>
            <a:solidFill>
              <a:schemeClr val="accent1"/>
            </a:solidFill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412EEBEE-3A86-4951-B5DA-E3FEC54448E1}"/>
              </a:ext>
            </a:extLst>
          </p:cNvPr>
          <p:cNvCxnSpPr>
            <a:cxnSpLocks/>
            <a:stCxn id="175" idx="1"/>
            <a:endCxn id="212" idx="6"/>
          </p:cNvCxnSpPr>
          <p:nvPr/>
        </p:nvCxnSpPr>
        <p:spPr>
          <a:xfrm flipH="1">
            <a:off x="4067260" y="3730637"/>
            <a:ext cx="299968" cy="232322"/>
          </a:xfrm>
          <a:prstGeom prst="straightConnector1">
            <a:avLst/>
          </a:prstGeom>
          <a:ln>
            <a:solidFill>
              <a:schemeClr val="accent1"/>
            </a:solidFill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38AB58C0-E3DA-478D-9AD6-E34734531BC6}"/>
              </a:ext>
            </a:extLst>
          </p:cNvPr>
          <p:cNvCxnSpPr>
            <a:cxnSpLocks/>
            <a:stCxn id="238" idx="2"/>
            <a:endCxn id="99" idx="0"/>
          </p:cNvCxnSpPr>
          <p:nvPr/>
        </p:nvCxnSpPr>
        <p:spPr>
          <a:xfrm>
            <a:off x="3709353" y="2367280"/>
            <a:ext cx="0" cy="550544"/>
          </a:xfrm>
          <a:prstGeom prst="straightConnector1">
            <a:avLst/>
          </a:prstGeom>
          <a:ln w="53975">
            <a:prstDash val="sysDot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6E3C39C-43E8-431D-AC96-EFCE762DC8E1}"/>
              </a:ext>
            </a:extLst>
          </p:cNvPr>
          <p:cNvCxnSpPr>
            <a:cxnSpLocks/>
          </p:cNvCxnSpPr>
          <p:nvPr/>
        </p:nvCxnSpPr>
        <p:spPr>
          <a:xfrm>
            <a:off x="4137913" y="5038454"/>
            <a:ext cx="386631" cy="10012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568C0DD8-1AE2-48E8-B6CD-0CDB353D605E}"/>
              </a:ext>
            </a:extLst>
          </p:cNvPr>
          <p:cNvSpPr txBox="1"/>
          <p:nvPr/>
        </p:nvSpPr>
        <p:spPr>
          <a:xfrm>
            <a:off x="3391890" y="1273335"/>
            <a:ext cx="861785" cy="36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shortest path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1B90BABE-075C-48E5-9782-3559F98EE774}"/>
              </a:ext>
            </a:extLst>
          </p:cNvPr>
          <p:cNvCxnSpPr>
            <a:cxnSpLocks/>
          </p:cNvCxnSpPr>
          <p:nvPr/>
        </p:nvCxnSpPr>
        <p:spPr>
          <a:xfrm>
            <a:off x="4669551" y="1453385"/>
            <a:ext cx="2442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6" name="Oval 105">
            <a:extLst>
              <a:ext uri="{FF2B5EF4-FFF2-40B4-BE49-F238E27FC236}">
                <a16:creationId xmlns:a16="http://schemas.microsoft.com/office/drawing/2014/main" id="{CA4C1C67-7D2F-4E16-A5B5-880E4F66DF47}"/>
              </a:ext>
            </a:extLst>
          </p:cNvPr>
          <p:cNvSpPr/>
          <p:nvPr/>
        </p:nvSpPr>
        <p:spPr>
          <a:xfrm>
            <a:off x="3290287" y="1127169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E5D7D7C-B7ED-49A6-BF46-A333762121B0}"/>
              </a:ext>
            </a:extLst>
          </p:cNvPr>
          <p:cNvSpPr txBox="1"/>
          <p:nvPr/>
        </p:nvSpPr>
        <p:spPr>
          <a:xfrm>
            <a:off x="4649754" y="1273344"/>
            <a:ext cx="812475" cy="36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hosts info.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60A230AF-0BAD-4601-B5B2-BC791D9CE9CD}"/>
              </a:ext>
            </a:extLst>
          </p:cNvPr>
          <p:cNvCxnSpPr>
            <a:cxnSpLocks/>
            <a:stCxn id="172" idx="3"/>
            <a:endCxn id="104" idx="1"/>
          </p:cNvCxnSpPr>
          <p:nvPr/>
        </p:nvCxnSpPr>
        <p:spPr>
          <a:xfrm>
            <a:off x="3048095" y="1453385"/>
            <a:ext cx="3437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3" name="Oval 132">
            <a:extLst>
              <a:ext uri="{FF2B5EF4-FFF2-40B4-BE49-F238E27FC236}">
                <a16:creationId xmlns:a16="http://schemas.microsoft.com/office/drawing/2014/main" id="{3C698B9A-BDCA-4D53-A016-6341B4978F52}"/>
              </a:ext>
            </a:extLst>
          </p:cNvPr>
          <p:cNvSpPr/>
          <p:nvPr/>
        </p:nvSpPr>
        <p:spPr>
          <a:xfrm>
            <a:off x="4513185" y="1127169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2FACE2C6-73E0-4A12-A164-DE840C7DF927}"/>
              </a:ext>
            </a:extLst>
          </p:cNvPr>
          <p:cNvCxnSpPr>
            <a:cxnSpLocks/>
            <a:stCxn id="104" idx="3"/>
            <a:endCxn id="109" idx="1"/>
          </p:cNvCxnSpPr>
          <p:nvPr/>
        </p:nvCxnSpPr>
        <p:spPr>
          <a:xfrm>
            <a:off x="4253675" y="1453385"/>
            <a:ext cx="396079" cy="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88108EE1-013D-4CBE-B389-5EB0E921A34D}"/>
              </a:ext>
            </a:extLst>
          </p:cNvPr>
          <p:cNvSpPr/>
          <p:nvPr/>
        </p:nvSpPr>
        <p:spPr>
          <a:xfrm>
            <a:off x="5861407" y="1711071"/>
            <a:ext cx="2219005" cy="3600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rule: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Mac-Host-A -&gt; Mac-Host-D : Port-4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431710E-F88D-4392-ADF4-C468DF09BADC}"/>
              </a:ext>
            </a:extLst>
          </p:cNvPr>
          <p:cNvSpPr txBox="1"/>
          <p:nvPr/>
        </p:nvSpPr>
        <p:spPr>
          <a:xfrm>
            <a:off x="3309362" y="2741496"/>
            <a:ext cx="813362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Controller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4867AB1-4C6F-4311-BB6D-213F678A1965}"/>
              </a:ext>
            </a:extLst>
          </p:cNvPr>
          <p:cNvSpPr/>
          <p:nvPr/>
        </p:nvSpPr>
        <p:spPr>
          <a:xfrm rot="900000">
            <a:off x="3816200" y="5075105"/>
            <a:ext cx="476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Port-4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49AB8F4B-CD1D-4227-8009-2B921A991FC1}"/>
              </a:ext>
            </a:extLst>
          </p:cNvPr>
          <p:cNvSpPr/>
          <p:nvPr/>
        </p:nvSpPr>
        <p:spPr>
          <a:xfrm>
            <a:off x="2925922" y="4882213"/>
            <a:ext cx="4780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Port-1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3F46A8A7-33DD-415D-AD62-2CC73051E502}"/>
              </a:ext>
            </a:extLst>
          </p:cNvPr>
          <p:cNvSpPr/>
          <p:nvPr/>
        </p:nvSpPr>
        <p:spPr>
          <a:xfrm rot="19800000">
            <a:off x="3000558" y="5079631"/>
            <a:ext cx="476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Port-2</a:t>
            </a:r>
          </a:p>
        </p:txBody>
      </p: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7083BAFA-DF48-4CEE-9671-07208931E66D}"/>
              </a:ext>
            </a:extLst>
          </p:cNvPr>
          <p:cNvCxnSpPr>
            <a:cxnSpLocks/>
            <a:stCxn id="141" idx="1"/>
            <a:endCxn id="174" idx="3"/>
          </p:cNvCxnSpPr>
          <p:nvPr/>
        </p:nvCxnSpPr>
        <p:spPr>
          <a:xfrm flipH="1">
            <a:off x="5462229" y="1891121"/>
            <a:ext cx="399178" cy="182028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1F18279-72FB-4DC9-819D-150FDCDEDED1}"/>
              </a:ext>
            </a:extLst>
          </p:cNvPr>
          <p:cNvGrpSpPr/>
          <p:nvPr/>
        </p:nvGrpSpPr>
        <p:grpSpPr>
          <a:xfrm>
            <a:off x="6820928" y="2875879"/>
            <a:ext cx="1996440" cy="2972860"/>
            <a:chOff x="6423660" y="2316283"/>
            <a:chExt cx="2583182" cy="3846566"/>
          </a:xfrm>
        </p:grpSpPr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8D692D62-4D40-469D-938E-1359BCEDCEE0}"/>
                </a:ext>
              </a:extLst>
            </p:cNvPr>
            <p:cNvSpPr/>
            <p:nvPr/>
          </p:nvSpPr>
          <p:spPr>
            <a:xfrm>
              <a:off x="6423660" y="2316284"/>
              <a:ext cx="2583182" cy="38465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C6F0CB5-444F-4ED7-9D63-708BB0130AD7}"/>
                </a:ext>
              </a:extLst>
            </p:cNvPr>
            <p:cNvSpPr/>
            <p:nvPr/>
          </p:nvSpPr>
          <p:spPr>
            <a:xfrm>
              <a:off x="6651267" y="2892332"/>
              <a:ext cx="1112788" cy="461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Packet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from network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2433297B-2846-4317-A15F-6D17A5396F6E}"/>
                </a:ext>
              </a:extLst>
            </p:cNvPr>
            <p:cNvSpPr/>
            <p:nvPr/>
          </p:nvSpPr>
          <p:spPr>
            <a:xfrm>
              <a:off x="6651267" y="3547597"/>
              <a:ext cx="1112788" cy="461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Parse header fields</a:t>
              </a: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9D636A3E-9C0D-44E4-9810-509B64A8E43D}"/>
                </a:ext>
              </a:extLst>
            </p:cNvPr>
            <p:cNvCxnSpPr>
              <a:cxnSpLocks/>
              <a:stCxn id="116" idx="2"/>
              <a:endCxn id="117" idx="0"/>
            </p:cNvCxnSpPr>
            <p:nvPr/>
          </p:nvCxnSpPr>
          <p:spPr>
            <a:xfrm>
              <a:off x="7207661" y="3353864"/>
              <a:ext cx="0" cy="1937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0" name="Flowchart: Decision 119">
              <a:extLst>
                <a:ext uri="{FF2B5EF4-FFF2-40B4-BE49-F238E27FC236}">
                  <a16:creationId xmlns:a16="http://schemas.microsoft.com/office/drawing/2014/main" id="{E166B484-9976-4755-9533-29C2A915AFDE}"/>
                </a:ext>
              </a:extLst>
            </p:cNvPr>
            <p:cNvSpPr/>
            <p:nvPr/>
          </p:nvSpPr>
          <p:spPr>
            <a:xfrm>
              <a:off x="6626536" y="4224428"/>
              <a:ext cx="1150210" cy="724482"/>
            </a:xfrm>
            <a:prstGeom prst="flowChartDecisi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Match Found?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645DDF1-F3F8-41AB-B962-27781A1592BA}"/>
                </a:ext>
              </a:extLst>
            </p:cNvPr>
            <p:cNvSpPr/>
            <p:nvPr/>
          </p:nvSpPr>
          <p:spPr>
            <a:xfrm>
              <a:off x="6645248" y="5117524"/>
              <a:ext cx="1112788" cy="4829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Update counters </a:t>
              </a:r>
            </a:p>
          </p:txBody>
        </p: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C81E0F76-11CE-40F0-8CCE-2558929E3A66}"/>
                </a:ext>
              </a:extLst>
            </p:cNvPr>
            <p:cNvCxnSpPr>
              <a:cxnSpLocks/>
              <a:stCxn id="120" idx="3"/>
              <a:endCxn id="123" idx="1"/>
            </p:cNvCxnSpPr>
            <p:nvPr/>
          </p:nvCxnSpPr>
          <p:spPr>
            <a:xfrm flipV="1">
              <a:off x="7776746" y="4586668"/>
              <a:ext cx="303666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31D2BEC5-F645-4008-9853-975CC6CBFEA8}"/>
                </a:ext>
              </a:extLst>
            </p:cNvPr>
            <p:cNvSpPr/>
            <p:nvPr/>
          </p:nvSpPr>
          <p:spPr>
            <a:xfrm>
              <a:off x="8080412" y="4355902"/>
              <a:ext cx="851998" cy="461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Send to controller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DE060F30-AEC3-4447-B3D1-9696A1799AA7}"/>
                </a:ext>
              </a:extLst>
            </p:cNvPr>
            <p:cNvCxnSpPr>
              <a:cxnSpLocks/>
              <a:stCxn id="120" idx="2"/>
              <a:endCxn id="121" idx="0"/>
            </p:cNvCxnSpPr>
            <p:nvPr/>
          </p:nvCxnSpPr>
          <p:spPr>
            <a:xfrm>
              <a:off x="7201641" y="4948910"/>
              <a:ext cx="1" cy="1686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9B2EDD6-A627-4968-B0C0-788D131D4F43}"/>
                </a:ext>
              </a:extLst>
            </p:cNvPr>
            <p:cNvSpPr txBox="1"/>
            <p:nvPr/>
          </p:nvSpPr>
          <p:spPr>
            <a:xfrm>
              <a:off x="7193662" y="4879338"/>
              <a:ext cx="564372" cy="29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313BBC55-8D22-4AD5-B0A1-2BA62F3B4029}"/>
                </a:ext>
              </a:extLst>
            </p:cNvPr>
            <p:cNvSpPr txBox="1"/>
            <p:nvPr/>
          </p:nvSpPr>
          <p:spPr>
            <a:xfrm>
              <a:off x="7685691" y="4351409"/>
              <a:ext cx="518142" cy="29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6385BC20-AA9B-4305-A74E-AD43817151B9}"/>
                </a:ext>
              </a:extLst>
            </p:cNvPr>
            <p:cNvCxnSpPr>
              <a:cxnSpLocks/>
              <a:stCxn id="117" idx="2"/>
              <a:endCxn id="120" idx="0"/>
            </p:cNvCxnSpPr>
            <p:nvPr/>
          </p:nvCxnSpPr>
          <p:spPr>
            <a:xfrm flipH="1">
              <a:off x="7201641" y="4009129"/>
              <a:ext cx="6020" cy="2152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B3ADBFF-E4DD-487D-9E36-9EE1D2BCFC76}"/>
                </a:ext>
              </a:extLst>
            </p:cNvPr>
            <p:cNvSpPr/>
            <p:nvPr/>
          </p:nvSpPr>
          <p:spPr>
            <a:xfrm>
              <a:off x="6645247" y="5753622"/>
              <a:ext cx="1112788" cy="282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Apply actions</a:t>
              </a:r>
            </a:p>
          </p:txBody>
        </p: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3F52BE23-E9D6-4FDA-8BA0-3DA044FCE7AB}"/>
                </a:ext>
              </a:extLst>
            </p:cNvPr>
            <p:cNvCxnSpPr>
              <a:cxnSpLocks/>
              <a:stCxn id="121" idx="2"/>
              <a:endCxn id="132" idx="0"/>
            </p:cNvCxnSpPr>
            <p:nvPr/>
          </p:nvCxnSpPr>
          <p:spPr>
            <a:xfrm flipH="1">
              <a:off x="7201641" y="5600478"/>
              <a:ext cx="1" cy="1531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8D2A288-0733-435A-9F63-99E1E060D851}"/>
                </a:ext>
              </a:extLst>
            </p:cNvPr>
            <p:cNvSpPr/>
            <p:nvPr/>
          </p:nvSpPr>
          <p:spPr>
            <a:xfrm>
              <a:off x="6655613" y="2316283"/>
              <a:ext cx="2121398" cy="557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Packet Processing in OpenFlow Switch</a:t>
              </a:r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9BA775DD-A082-4BEA-9D5A-A60731E8358B}"/>
                </a:ext>
              </a:extLst>
            </p:cNvPr>
            <p:cNvCxnSpPr/>
            <p:nvPr/>
          </p:nvCxnSpPr>
          <p:spPr>
            <a:xfrm>
              <a:off x="6423660" y="2804718"/>
              <a:ext cx="2583182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5C9233B-5037-40F3-88FA-36246A39CE64}"/>
              </a:ext>
            </a:extLst>
          </p:cNvPr>
          <p:cNvCxnSpPr>
            <a:cxnSpLocks/>
            <a:stCxn id="108" idx="2"/>
            <a:endCxn id="140" idx="1"/>
          </p:cNvCxnSpPr>
          <p:nvPr/>
        </p:nvCxnSpPr>
        <p:spPr>
          <a:xfrm flipH="1">
            <a:off x="3682151" y="5167847"/>
            <a:ext cx="19975" cy="4889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0" name="Picture 139">
            <a:extLst>
              <a:ext uri="{FF2B5EF4-FFF2-40B4-BE49-F238E27FC236}">
                <a16:creationId xmlns:a16="http://schemas.microsoft.com/office/drawing/2014/main" id="{5C15922A-E87F-40D9-8899-DEBBE19F17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151" y="5414104"/>
            <a:ext cx="353747" cy="485434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91F8C313-4668-45FF-9A65-909E7366EA4B}"/>
              </a:ext>
            </a:extLst>
          </p:cNvPr>
          <p:cNvSpPr txBox="1"/>
          <p:nvPr/>
        </p:nvSpPr>
        <p:spPr>
          <a:xfrm>
            <a:off x="3549692" y="5838578"/>
            <a:ext cx="72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Host-C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9F78A12-389F-4985-8740-83072B0593C3}"/>
              </a:ext>
            </a:extLst>
          </p:cNvPr>
          <p:cNvSpPr/>
          <p:nvPr/>
        </p:nvSpPr>
        <p:spPr>
          <a:xfrm rot="199704">
            <a:off x="3402830" y="5097884"/>
            <a:ext cx="476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Port-3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32A2381-1EAE-413A-92D8-8190D021D45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47120" y="1515240"/>
              <a:ext cx="5246280" cy="3421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32A2381-1EAE-413A-92D8-8190D021D4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31280" y="1451880"/>
                <a:ext cx="5277600" cy="35481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BFA4F37-65A1-4BEA-B7E1-8A88F8A9B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3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11"/>
    </mc:Choice>
    <mc:Fallback xmlns="">
      <p:transition spd="slow" advTm="169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Flowchart: Alternate Process 237">
            <a:extLst>
              <a:ext uri="{FF2B5EF4-FFF2-40B4-BE49-F238E27FC236}">
                <a16:creationId xmlns:a16="http://schemas.microsoft.com/office/drawing/2014/main" id="{E3E6E86D-219F-4F4A-9D9A-61F3BD7ADFBB}"/>
              </a:ext>
            </a:extLst>
          </p:cNvPr>
          <p:cNvSpPr/>
          <p:nvPr/>
        </p:nvSpPr>
        <p:spPr>
          <a:xfrm>
            <a:off x="3519777" y="1068301"/>
            <a:ext cx="2311400" cy="1298979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10A55D-F3D8-4455-A32C-BB1A5491F3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Flow Rule Insertion Example -</a:t>
            </a:r>
            <a:br>
              <a:rPr lang="en-US" dirty="0"/>
            </a:br>
            <a:r>
              <a:rPr lang="en-US" dirty="0"/>
              <a:t>Firewall app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8D252-EA16-49BD-908C-E6C98D8AE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95268-253F-47D7-9DBF-14824D6D7A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lvl="0">
              <a:defRPr/>
            </a:pPr>
            <a:r>
              <a:rPr lang="en-US" dirty="0"/>
              <a:t>© Abdullah Al-Alaj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icon 13.png">
            <a:extLst>
              <a:ext uri="{FF2B5EF4-FFF2-40B4-BE49-F238E27FC236}">
                <a16:creationId xmlns:a16="http://schemas.microsoft.com/office/drawing/2014/main" id="{FC2DF9EE-F421-4B27-8D60-C93621A83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920" y="4154959"/>
            <a:ext cx="4414885" cy="208734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F0B6CE-5617-4472-885B-6ECB76E6B7F0}"/>
              </a:ext>
            </a:extLst>
          </p:cNvPr>
          <p:cNvCxnSpPr>
            <a:cxnSpLocks/>
            <a:stCxn id="108" idx="0"/>
            <a:endCxn id="71" idx="3"/>
          </p:cNvCxnSpPr>
          <p:nvPr/>
        </p:nvCxnSpPr>
        <p:spPr>
          <a:xfrm flipH="1">
            <a:off x="3599570" y="4752417"/>
            <a:ext cx="1256058" cy="931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A49EDA-0BA0-4DD2-B09E-C13DB3886863}"/>
              </a:ext>
            </a:extLst>
          </p:cNvPr>
          <p:cNvCxnSpPr>
            <a:cxnSpLocks/>
            <a:stCxn id="108" idx="3"/>
            <a:endCxn id="72" idx="3"/>
          </p:cNvCxnSpPr>
          <p:nvPr/>
        </p:nvCxnSpPr>
        <p:spPr>
          <a:xfrm flipH="1" flipV="1">
            <a:off x="3372219" y="4717692"/>
            <a:ext cx="1861249" cy="242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43F9BC6-BEA1-4A91-BFA9-528F6CE04993}"/>
              </a:ext>
            </a:extLst>
          </p:cNvPr>
          <p:cNvCxnSpPr>
            <a:cxnSpLocks/>
            <a:stCxn id="119" idx="1"/>
            <a:endCxn id="108" idx="1"/>
          </p:cNvCxnSpPr>
          <p:nvPr/>
        </p:nvCxnSpPr>
        <p:spPr>
          <a:xfrm flipH="1" flipV="1">
            <a:off x="4477788" y="4960132"/>
            <a:ext cx="1115008" cy="2079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7D8B929-B7F4-4B5F-9699-F05A43B856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23" y="5441349"/>
            <a:ext cx="353747" cy="48543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3DF20B4-AB2A-4957-9438-79278F870F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72" y="4474975"/>
            <a:ext cx="353747" cy="4854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A76C4F-4E5D-4FFD-9918-562F13BC2569}"/>
              </a:ext>
            </a:extLst>
          </p:cNvPr>
          <p:cNvGrpSpPr/>
          <p:nvPr/>
        </p:nvGrpSpPr>
        <p:grpSpPr>
          <a:xfrm>
            <a:off x="2271009" y="1252827"/>
            <a:ext cx="1422741" cy="913649"/>
            <a:chOff x="2990850" y="1453385"/>
            <a:chExt cx="830317" cy="533209"/>
          </a:xfrm>
        </p:grpSpPr>
        <p:pic>
          <p:nvPicPr>
            <p:cNvPr id="84" name="Picture 18" descr="Image result for application icon">
              <a:extLst>
                <a:ext uri="{FF2B5EF4-FFF2-40B4-BE49-F238E27FC236}">
                  <a16:creationId xmlns:a16="http://schemas.microsoft.com/office/drawing/2014/main" id="{56FCC838-250B-4313-BC7C-B1A745504A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94" b="8872"/>
            <a:stretch/>
          </p:blipFill>
          <p:spPr bwMode="auto">
            <a:xfrm>
              <a:off x="2990850" y="1453385"/>
              <a:ext cx="830317" cy="533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70DDBC5-4EEA-4411-9D84-D3A8CB6FCA0B}"/>
                </a:ext>
              </a:extLst>
            </p:cNvPr>
            <p:cNvSpPr/>
            <p:nvPr/>
          </p:nvSpPr>
          <p:spPr>
            <a:xfrm>
              <a:off x="3023867" y="1635077"/>
              <a:ext cx="747290" cy="3079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Firewall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0431710E-F88D-4392-ADF4-C468DF09BADC}"/>
              </a:ext>
            </a:extLst>
          </p:cNvPr>
          <p:cNvSpPr txBox="1"/>
          <p:nvPr/>
        </p:nvSpPr>
        <p:spPr>
          <a:xfrm>
            <a:off x="3806213" y="3047296"/>
            <a:ext cx="813362" cy="4154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Controller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247F172-27A2-49AA-9245-42CD45D94ED7}"/>
              </a:ext>
            </a:extLst>
          </p:cNvPr>
          <p:cNvCxnSpPr>
            <a:cxnSpLocks/>
            <a:stCxn id="99" idx="2"/>
            <a:endCxn id="108" idx="0"/>
          </p:cNvCxnSpPr>
          <p:nvPr/>
        </p:nvCxnSpPr>
        <p:spPr>
          <a:xfrm>
            <a:off x="4836897" y="3774284"/>
            <a:ext cx="18731" cy="978133"/>
          </a:xfrm>
          <a:prstGeom prst="straightConnector1">
            <a:avLst/>
          </a:prstGeom>
          <a:ln w="53975">
            <a:prstDash val="sysDot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8" name="Picture 4">
            <a:extLst>
              <a:ext uri="{FF2B5EF4-FFF2-40B4-BE49-F238E27FC236}">
                <a16:creationId xmlns:a16="http://schemas.microsoft.com/office/drawing/2014/main" id="{1737275B-FEE5-4646-912A-27FAEB2CBBB1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788" y="4752417"/>
            <a:ext cx="755680" cy="41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6E5624E-3B13-427D-A137-949B447CE5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96" y="4925407"/>
            <a:ext cx="353747" cy="485434"/>
          </a:xfrm>
          <a:prstGeom prst="rect">
            <a:avLst/>
          </a:prstGeom>
        </p:spPr>
      </p:pic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0E0E383-A72D-4A21-B33E-A7C124D67BE8}"/>
              </a:ext>
            </a:extLst>
          </p:cNvPr>
          <p:cNvCxnSpPr>
            <a:cxnSpLocks/>
          </p:cNvCxnSpPr>
          <p:nvPr/>
        </p:nvCxnSpPr>
        <p:spPr>
          <a:xfrm>
            <a:off x="3461417" y="4655236"/>
            <a:ext cx="996034" cy="12491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E46620CD-7BBB-4625-B848-0A20F76E075D}"/>
              </a:ext>
            </a:extLst>
          </p:cNvPr>
          <p:cNvSpPr txBox="1"/>
          <p:nvPr/>
        </p:nvSpPr>
        <p:spPr>
          <a:xfrm>
            <a:off x="2890608" y="4921633"/>
            <a:ext cx="629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Host-A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C7FE3C6-5F04-498C-8A69-895F57FA7DC2}"/>
              </a:ext>
            </a:extLst>
          </p:cNvPr>
          <p:cNvSpPr txBox="1"/>
          <p:nvPr/>
        </p:nvSpPr>
        <p:spPr>
          <a:xfrm>
            <a:off x="3113364" y="5926783"/>
            <a:ext cx="72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Host-B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B34275A-9D6C-41C3-A72B-2E1F5C20F134}"/>
              </a:ext>
            </a:extLst>
          </p:cNvPr>
          <p:cNvSpPr txBox="1"/>
          <p:nvPr/>
        </p:nvSpPr>
        <p:spPr>
          <a:xfrm>
            <a:off x="5520729" y="5362675"/>
            <a:ext cx="648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Host-C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E1DEDAE4-3954-40CE-8116-DD7148909020}"/>
              </a:ext>
            </a:extLst>
          </p:cNvPr>
          <p:cNvSpPr/>
          <p:nvPr/>
        </p:nvSpPr>
        <p:spPr>
          <a:xfrm>
            <a:off x="3835021" y="4477922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D1F1CCC3-EBFD-490A-9B2E-5A85D282DEFC}"/>
              </a:ext>
            </a:extLst>
          </p:cNvPr>
          <p:cNvSpPr/>
          <p:nvPr/>
        </p:nvSpPr>
        <p:spPr>
          <a:xfrm>
            <a:off x="4510127" y="4472452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BC9FFEDA-57CC-4596-9C8C-6759F8BCB658}"/>
              </a:ext>
            </a:extLst>
          </p:cNvPr>
          <p:cNvCxnSpPr>
            <a:cxnSpLocks/>
          </p:cNvCxnSpPr>
          <p:nvPr/>
        </p:nvCxnSpPr>
        <p:spPr>
          <a:xfrm flipV="1">
            <a:off x="4730082" y="3855076"/>
            <a:ext cx="0" cy="82604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B282A4D3-947F-4C7D-8610-CD4F02D7B285}"/>
              </a:ext>
            </a:extLst>
          </p:cNvPr>
          <p:cNvCxnSpPr>
            <a:cxnSpLocks/>
            <a:stCxn id="99" idx="2"/>
            <a:endCxn id="171" idx="2"/>
          </p:cNvCxnSpPr>
          <p:nvPr/>
        </p:nvCxnSpPr>
        <p:spPr>
          <a:xfrm flipH="1" flipV="1">
            <a:off x="4196592" y="1628440"/>
            <a:ext cx="640305" cy="214584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3" name="Oval 162">
            <a:extLst>
              <a:ext uri="{FF2B5EF4-FFF2-40B4-BE49-F238E27FC236}">
                <a16:creationId xmlns:a16="http://schemas.microsoft.com/office/drawing/2014/main" id="{51307541-D88A-4F08-AE17-16381EA2D555}"/>
              </a:ext>
            </a:extLst>
          </p:cNvPr>
          <p:cNvSpPr/>
          <p:nvPr/>
        </p:nvSpPr>
        <p:spPr>
          <a:xfrm>
            <a:off x="4196592" y="2421466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8212985C-88F2-4C1E-8DE8-C7E43DAF3D45}"/>
              </a:ext>
            </a:extLst>
          </p:cNvPr>
          <p:cNvSpPr txBox="1"/>
          <p:nvPr/>
        </p:nvSpPr>
        <p:spPr>
          <a:xfrm>
            <a:off x="3942264" y="1268341"/>
            <a:ext cx="508656" cy="36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Parse packet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BE0D1EDF-2E3B-4A35-B062-F90760466B6A}"/>
              </a:ext>
            </a:extLst>
          </p:cNvPr>
          <p:cNvSpPr txBox="1"/>
          <p:nvPr/>
        </p:nvSpPr>
        <p:spPr>
          <a:xfrm>
            <a:off x="4777016" y="1273335"/>
            <a:ext cx="861785" cy="36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security policy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51225EA-E679-4C29-A411-3501A1BD8A40}"/>
              </a:ext>
            </a:extLst>
          </p:cNvPr>
          <p:cNvSpPr txBox="1"/>
          <p:nvPr/>
        </p:nvSpPr>
        <p:spPr>
          <a:xfrm>
            <a:off x="6019448" y="1192544"/>
            <a:ext cx="2818444" cy="521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Security Policy: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Deny  connections from Host-A to Host-C.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 connections from Host-B to Host-C.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8B682572-AE46-4AEA-B048-BCE54E55A1F6}"/>
              </a:ext>
            </a:extLst>
          </p:cNvPr>
          <p:cNvSpPr txBox="1"/>
          <p:nvPr/>
        </p:nvSpPr>
        <p:spPr>
          <a:xfrm>
            <a:off x="4801671" y="1780171"/>
            <a:ext cx="812475" cy="5216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Enforce security policy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CA965F-DBA3-4C8F-82A2-56AF18E98E3D}"/>
              </a:ext>
            </a:extLst>
          </p:cNvPr>
          <p:cNvSpPr txBox="1"/>
          <p:nvPr/>
        </p:nvSpPr>
        <p:spPr>
          <a:xfrm>
            <a:off x="5520729" y="3550587"/>
            <a:ext cx="2202615" cy="1985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Insert flow rule: Host-A -&gt; Host-C: Drop</a:t>
            </a: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5BD222C3-6191-470D-8D42-17DEB0E40A2A}"/>
              </a:ext>
            </a:extLst>
          </p:cNvPr>
          <p:cNvCxnSpPr>
            <a:cxnSpLocks/>
            <a:stCxn id="171" idx="3"/>
            <a:endCxn id="172" idx="1"/>
          </p:cNvCxnSpPr>
          <p:nvPr/>
        </p:nvCxnSpPr>
        <p:spPr>
          <a:xfrm>
            <a:off x="4450920" y="1448391"/>
            <a:ext cx="326096" cy="49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35433A7A-C4F0-4923-B71B-3A51F4F072B3}"/>
              </a:ext>
            </a:extLst>
          </p:cNvPr>
          <p:cNvCxnSpPr>
            <a:stCxn id="172" idx="2"/>
            <a:endCxn id="174" idx="0"/>
          </p:cNvCxnSpPr>
          <p:nvPr/>
        </p:nvCxnSpPr>
        <p:spPr>
          <a:xfrm>
            <a:off x="5207909" y="1633434"/>
            <a:ext cx="0" cy="1467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3" name="Oval 192">
            <a:extLst>
              <a:ext uri="{FF2B5EF4-FFF2-40B4-BE49-F238E27FC236}">
                <a16:creationId xmlns:a16="http://schemas.microsoft.com/office/drawing/2014/main" id="{D388C526-2AED-4364-B4FB-9323185CC3E3}"/>
              </a:ext>
            </a:extLst>
          </p:cNvPr>
          <p:cNvSpPr/>
          <p:nvPr/>
        </p:nvSpPr>
        <p:spPr>
          <a:xfrm>
            <a:off x="3840664" y="1127169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706A59E6-D5F8-476A-900B-9777A7795307}"/>
              </a:ext>
            </a:extLst>
          </p:cNvPr>
          <p:cNvSpPr/>
          <p:nvPr/>
        </p:nvSpPr>
        <p:spPr>
          <a:xfrm>
            <a:off x="4675413" y="1127169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31C5BAB1-E768-4FAF-B677-087D39B4AFB9}"/>
              </a:ext>
            </a:extLst>
          </p:cNvPr>
          <p:cNvSpPr/>
          <p:nvPr/>
        </p:nvSpPr>
        <p:spPr>
          <a:xfrm>
            <a:off x="4675413" y="1678571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BED38265-DBF6-4079-9830-8B5DFCCF2A6B}"/>
              </a:ext>
            </a:extLst>
          </p:cNvPr>
          <p:cNvCxnSpPr>
            <a:cxnSpLocks/>
            <a:stCxn id="173" idx="1"/>
            <a:endCxn id="172" idx="3"/>
          </p:cNvCxnSpPr>
          <p:nvPr/>
        </p:nvCxnSpPr>
        <p:spPr>
          <a:xfrm flipH="1">
            <a:off x="5638801" y="1453385"/>
            <a:ext cx="380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F9DA8AA5-A982-41E6-A4D5-5267BE00134D}"/>
              </a:ext>
            </a:extLst>
          </p:cNvPr>
          <p:cNvCxnSpPr>
            <a:cxnSpLocks/>
            <a:stCxn id="174" idx="2"/>
          </p:cNvCxnSpPr>
          <p:nvPr/>
        </p:nvCxnSpPr>
        <p:spPr>
          <a:xfrm flipH="1">
            <a:off x="5017562" y="2301852"/>
            <a:ext cx="190347" cy="64720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9" name="Picture 2" descr="Related image">
            <a:extLst>
              <a:ext uri="{FF2B5EF4-FFF2-40B4-BE49-F238E27FC236}">
                <a16:creationId xmlns:a16="http://schemas.microsoft.com/office/drawing/2014/main" id="{FB2B1775-5800-437E-9AC9-27F835EA0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20" y="2855916"/>
            <a:ext cx="771953" cy="91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Oval 211">
            <a:extLst>
              <a:ext uri="{FF2B5EF4-FFF2-40B4-BE49-F238E27FC236}">
                <a16:creationId xmlns:a16="http://schemas.microsoft.com/office/drawing/2014/main" id="{C0C8D37C-EEBC-42BB-8211-B4F43BF4373A}"/>
              </a:ext>
            </a:extLst>
          </p:cNvPr>
          <p:cNvSpPr/>
          <p:nvPr/>
        </p:nvSpPr>
        <p:spPr>
          <a:xfrm>
            <a:off x="5017562" y="3861359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CB7BFA80-FF9C-491A-A7CC-D6928A6FCB67}"/>
              </a:ext>
            </a:extLst>
          </p:cNvPr>
          <p:cNvCxnSpPr>
            <a:cxnSpLocks/>
          </p:cNvCxnSpPr>
          <p:nvPr/>
        </p:nvCxnSpPr>
        <p:spPr>
          <a:xfrm>
            <a:off x="4976285" y="3774284"/>
            <a:ext cx="0" cy="83341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4" name="Picture 50" descr="Related image">
            <a:extLst>
              <a:ext uri="{FF2B5EF4-FFF2-40B4-BE49-F238E27FC236}">
                <a16:creationId xmlns:a16="http://schemas.microsoft.com/office/drawing/2014/main" id="{464C62B6-B169-402B-A687-E3AFE0706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31288" r="25992" b="4881"/>
          <a:stretch/>
        </p:blipFill>
        <p:spPr bwMode="auto">
          <a:xfrm>
            <a:off x="4909048" y="4607699"/>
            <a:ext cx="298861" cy="2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" name="TextBox 218">
            <a:extLst>
              <a:ext uri="{FF2B5EF4-FFF2-40B4-BE49-F238E27FC236}">
                <a16:creationId xmlns:a16="http://schemas.microsoft.com/office/drawing/2014/main" id="{30C3837C-7D95-4B1B-AD26-2D165F843C73}"/>
              </a:ext>
            </a:extLst>
          </p:cNvPr>
          <p:cNvSpPr txBox="1"/>
          <p:nvPr/>
        </p:nvSpPr>
        <p:spPr>
          <a:xfrm>
            <a:off x="1687519" y="4085281"/>
            <a:ext cx="1873722" cy="1985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Switch receives a network packet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3C900034-64C7-4947-AA32-BED75EBC7D3C}"/>
              </a:ext>
            </a:extLst>
          </p:cNvPr>
          <p:cNvSpPr txBox="1"/>
          <p:nvPr/>
        </p:nvSpPr>
        <p:spPr>
          <a:xfrm>
            <a:off x="718177" y="3723741"/>
            <a:ext cx="3224088" cy="1985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no matching rule in switch, forward packet to controller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997370ED-5710-4AB0-94E8-A7EC8559A5B3}"/>
              </a:ext>
            </a:extLst>
          </p:cNvPr>
          <p:cNvCxnSpPr>
            <a:cxnSpLocks/>
            <a:stCxn id="143" idx="1"/>
            <a:endCxn id="219" idx="3"/>
          </p:cNvCxnSpPr>
          <p:nvPr/>
        </p:nvCxnSpPr>
        <p:spPr>
          <a:xfrm flipH="1" flipV="1">
            <a:off x="3561241" y="4184539"/>
            <a:ext cx="303538" cy="323141"/>
          </a:xfrm>
          <a:prstGeom prst="straightConnector1">
            <a:avLst/>
          </a:prstGeom>
          <a:ln>
            <a:solidFill>
              <a:schemeClr val="accent1"/>
            </a:solidFill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8EA0813D-2AC4-4154-B543-1C4924A4C963}"/>
              </a:ext>
            </a:extLst>
          </p:cNvPr>
          <p:cNvCxnSpPr>
            <a:cxnSpLocks/>
            <a:stCxn id="157" idx="1"/>
            <a:endCxn id="223" idx="3"/>
          </p:cNvCxnSpPr>
          <p:nvPr/>
        </p:nvCxnSpPr>
        <p:spPr>
          <a:xfrm flipH="1" flipV="1">
            <a:off x="3942265" y="3822999"/>
            <a:ext cx="597620" cy="679211"/>
          </a:xfrm>
          <a:prstGeom prst="straightConnector1">
            <a:avLst/>
          </a:prstGeom>
          <a:ln>
            <a:solidFill>
              <a:schemeClr val="accent1"/>
            </a:solidFill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4" name="TextBox 233">
            <a:extLst>
              <a:ext uri="{FF2B5EF4-FFF2-40B4-BE49-F238E27FC236}">
                <a16:creationId xmlns:a16="http://schemas.microsoft.com/office/drawing/2014/main" id="{676EB928-58F9-4435-A7F7-137F54C86404}"/>
              </a:ext>
            </a:extLst>
          </p:cNvPr>
          <p:cNvSpPr txBox="1"/>
          <p:nvPr/>
        </p:nvSpPr>
        <p:spPr>
          <a:xfrm>
            <a:off x="1581559" y="2426150"/>
            <a:ext cx="1808953" cy="1985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 packet to network apps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CB6752DB-A06D-4A94-8EA8-14694ACCB6B9}"/>
              </a:ext>
            </a:extLst>
          </p:cNvPr>
          <p:cNvCxnSpPr>
            <a:cxnSpLocks/>
            <a:stCxn id="163" idx="2"/>
            <a:endCxn id="234" idx="3"/>
          </p:cNvCxnSpPr>
          <p:nvPr/>
        </p:nvCxnSpPr>
        <p:spPr>
          <a:xfrm flipH="1">
            <a:off x="3390512" y="2523066"/>
            <a:ext cx="806080" cy="2342"/>
          </a:xfrm>
          <a:prstGeom prst="straightConnector1">
            <a:avLst/>
          </a:prstGeom>
          <a:ln>
            <a:solidFill>
              <a:schemeClr val="accent1"/>
            </a:solidFill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326" name="Picture 14" descr="Image result for security policy icon">
            <a:extLst>
              <a:ext uri="{FF2B5EF4-FFF2-40B4-BE49-F238E27FC236}">
                <a16:creationId xmlns:a16="http://schemas.microsoft.com/office/drawing/2014/main" id="{DCA8D482-AAE7-4DF9-9B6C-B8949ADB9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60152" y="1242878"/>
            <a:ext cx="411025" cy="411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412EEBEE-3A86-4951-B5DA-E3FEC54448E1}"/>
              </a:ext>
            </a:extLst>
          </p:cNvPr>
          <p:cNvCxnSpPr>
            <a:cxnSpLocks/>
            <a:stCxn id="175" idx="1"/>
            <a:endCxn id="212" idx="6"/>
          </p:cNvCxnSpPr>
          <p:nvPr/>
        </p:nvCxnSpPr>
        <p:spPr>
          <a:xfrm flipH="1">
            <a:off x="5220762" y="3649845"/>
            <a:ext cx="299967" cy="313114"/>
          </a:xfrm>
          <a:prstGeom prst="straightConnector1">
            <a:avLst/>
          </a:prstGeom>
          <a:ln>
            <a:solidFill>
              <a:schemeClr val="accent1"/>
            </a:solidFill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1" name="Rectangle 250">
            <a:extLst>
              <a:ext uri="{FF2B5EF4-FFF2-40B4-BE49-F238E27FC236}">
                <a16:creationId xmlns:a16="http://schemas.microsoft.com/office/drawing/2014/main" id="{8AB49F3B-58FD-464B-9AB0-94E099F8506A}"/>
              </a:ext>
            </a:extLst>
          </p:cNvPr>
          <p:cNvSpPr/>
          <p:nvPr/>
        </p:nvSpPr>
        <p:spPr>
          <a:xfrm>
            <a:off x="4984328" y="4111526"/>
            <a:ext cx="1308946" cy="1985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Host-A -&gt; Host-C: Drop</a:t>
            </a:r>
          </a:p>
        </p:txBody>
      </p: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38AB58C0-E3DA-478D-9AD6-E34734531BC6}"/>
              </a:ext>
            </a:extLst>
          </p:cNvPr>
          <p:cNvCxnSpPr>
            <a:cxnSpLocks/>
            <a:endCxn id="99" idx="0"/>
          </p:cNvCxnSpPr>
          <p:nvPr/>
        </p:nvCxnSpPr>
        <p:spPr>
          <a:xfrm>
            <a:off x="4836897" y="2375426"/>
            <a:ext cx="0" cy="480490"/>
          </a:xfrm>
          <a:prstGeom prst="straightConnector1">
            <a:avLst/>
          </a:prstGeom>
          <a:ln w="53975">
            <a:prstDash val="sysDot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A9093EF3-B205-45ED-92F1-1584AE0F1937}"/>
              </a:ext>
            </a:extLst>
          </p:cNvPr>
          <p:cNvSpPr txBox="1"/>
          <p:nvPr/>
        </p:nvSpPr>
        <p:spPr>
          <a:xfrm>
            <a:off x="5678046" y="2578794"/>
            <a:ext cx="1221161" cy="1985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to controller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09CF732-1220-4315-8343-FBA9B58B55F1}"/>
              </a:ext>
            </a:extLst>
          </p:cNvPr>
          <p:cNvSpPr/>
          <p:nvPr/>
        </p:nvSpPr>
        <p:spPr>
          <a:xfrm>
            <a:off x="5135634" y="2578794"/>
            <a:ext cx="20320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B988F4C-1358-43B5-AAB2-5AD80273752B}"/>
              </a:ext>
            </a:extLst>
          </p:cNvPr>
          <p:cNvCxnSpPr>
            <a:cxnSpLocks/>
            <a:stCxn id="77" idx="1"/>
            <a:endCxn id="78" idx="6"/>
          </p:cNvCxnSpPr>
          <p:nvPr/>
        </p:nvCxnSpPr>
        <p:spPr>
          <a:xfrm flipH="1">
            <a:off x="5338834" y="2678052"/>
            <a:ext cx="339212" cy="2342"/>
          </a:xfrm>
          <a:prstGeom prst="straightConnector1">
            <a:avLst/>
          </a:prstGeom>
          <a:ln>
            <a:solidFill>
              <a:schemeClr val="accent1"/>
            </a:solidFill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D6DE240-406D-45AD-ABB5-BA331CE0B29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42640" y="1642680"/>
              <a:ext cx="1929600" cy="3126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D6DE240-406D-45AD-ABB5-BA331CE0B2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26800" y="1579320"/>
                <a:ext cx="1960920" cy="32533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FD2E3C7-3CF7-44BF-9359-DD2D654F7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56"/>
    </mc:Choice>
    <mc:Fallback xmlns="">
      <p:transition spd="slow" advTm="90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D958A0-6779-475E-971C-CFCE95D49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8800" dirty="0"/>
          </a:p>
          <a:p>
            <a:pPr marL="0" indent="0" algn="ctr">
              <a:buNone/>
            </a:pPr>
            <a:r>
              <a:rPr lang="en-US" sz="6000" dirty="0"/>
              <a:t>SDN Security Challenges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E90CD3-BDEC-4488-BDF8-C2E33C59B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B575D-CC59-49B2-B716-981AE2985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318A1-174D-4DEE-8106-03A37B9BCF15}" type="slidenum">
              <a:rPr lang="en-US" sz="1000" smtClean="0"/>
              <a:pPr/>
              <a:t>18</a:t>
            </a:fld>
            <a:endParaRPr lang="en-US" sz="1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3C6AD-C976-4E48-B704-8CEDF1A8C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pPr>
              <a:defRPr/>
            </a:pPr>
            <a:r>
              <a:rPr lang="en-US" dirty="0"/>
              <a:t>© Abdullah Al-Alaj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1590C3-41F5-40EF-A0C4-5E2BCBCC7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4"/>
    </mc:Choice>
    <mc:Fallback xmlns="">
      <p:transition spd="slow" advTm="10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600200" y="0"/>
            <a:ext cx="6172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/>
              <a:t>Apparent Control Plane Security Challenges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itchFamily="34" charset="0"/>
              <a:ea typeface="+mj-ea"/>
              <a:cs typeface="Calibri Light" pitchFamily="34" charset="0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901624" y="1526730"/>
            <a:ext cx="1584784" cy="36933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514350" algn="ctr"/>
            <a:r>
              <a:rPr lang="en-US" dirty="0" err="1"/>
              <a:t>DoS</a:t>
            </a:r>
            <a:r>
              <a:rPr lang="en-US" dirty="0"/>
              <a:t> Attacks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10136" y="1539089"/>
            <a:ext cx="1856631" cy="64633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514350" algn="ctr"/>
            <a:r>
              <a:rPr lang="en-US" dirty="0"/>
              <a:t>Threats due to Scalability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74120" y="1539087"/>
            <a:ext cx="1584784" cy="92333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514350" algn="ctr"/>
            <a:r>
              <a:rPr lang="en-US" dirty="0"/>
              <a:t>Challenges in Distributed Control Plane</a:t>
            </a:r>
          </a:p>
        </p:txBody>
      </p:sp>
      <p:cxnSp>
        <p:nvCxnSpPr>
          <p:cNvPr id="20" name="Elbow Connector 19"/>
          <p:cNvCxnSpPr>
            <a:stCxn id="14" idx="2"/>
            <a:endCxn id="19" idx="0"/>
          </p:cNvCxnSpPr>
          <p:nvPr/>
        </p:nvCxnSpPr>
        <p:spPr>
          <a:xfrm rot="16200000" flipH="1">
            <a:off x="5449763" y="-77663"/>
            <a:ext cx="853287" cy="238021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4" idx="2"/>
            <a:endCxn id="16" idx="0"/>
          </p:cNvCxnSpPr>
          <p:nvPr/>
        </p:nvCxnSpPr>
        <p:spPr>
          <a:xfrm rot="16200000" flipH="1">
            <a:off x="4269693" y="1102407"/>
            <a:ext cx="840930" cy="771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14" idx="2"/>
            <a:endCxn id="17" idx="0"/>
          </p:cNvCxnSpPr>
          <p:nvPr/>
        </p:nvCxnSpPr>
        <p:spPr>
          <a:xfrm rot="5400000">
            <a:off x="2885732" y="-261480"/>
            <a:ext cx="853289" cy="274784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768819" y="1940734"/>
            <a:ext cx="194001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1" indent="-111125"/>
            <a:r>
              <a:rPr lang="en-US" sz="1500" dirty="0"/>
              <a:t>-SDN response times</a:t>
            </a:r>
          </a:p>
          <a:p>
            <a:pPr marL="111125" lvl="1" indent="-111125"/>
            <a:r>
              <a:rPr lang="en-US" sz="1500" dirty="0"/>
              <a:t>-IP packets with random headers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88548" y="2237297"/>
            <a:ext cx="1940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1" indent="-111125"/>
            <a:r>
              <a:rPr lang="en-US" sz="1600" dirty="0"/>
              <a:t>-Huge # flow rules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E2D5E8-C4CC-4058-9A47-332CEEE51455}"/>
              </a:ext>
            </a:extLst>
          </p:cNvPr>
          <p:cNvSpPr/>
          <p:nvPr/>
        </p:nvSpPr>
        <p:spPr>
          <a:xfrm>
            <a:off x="6166578" y="2550334"/>
            <a:ext cx="2388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1" indent="-111125"/>
            <a:r>
              <a:rPr lang="en-US" sz="1500" dirty="0"/>
              <a:t>- Information aggregation from multiple domains.</a:t>
            </a:r>
          </a:p>
          <a:p>
            <a:pPr marL="111125" lvl="1" indent="-111125"/>
            <a:r>
              <a:rPr lang="en-US" sz="1500" dirty="0"/>
              <a:t>- different privacy rules in different domains.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E70792B-78D6-4D8D-ABC6-8B7967752A56}"/>
              </a:ext>
            </a:extLst>
          </p:cNvPr>
          <p:cNvSpPr txBox="1">
            <a:spLocks/>
          </p:cNvSpPr>
          <p:nvPr/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AB5F52E-1A2D-AF47-834F-5A302267C8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19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Date Placeholder 4">
            <a:extLst>
              <a:ext uri="{FF2B5EF4-FFF2-40B4-BE49-F238E27FC236}">
                <a16:creationId xmlns:a16="http://schemas.microsoft.com/office/drawing/2014/main" id="{3D4DB421-D7B5-445E-993D-0E33B1FD8731}"/>
              </a:ext>
            </a:extLst>
          </p:cNvPr>
          <p:cNvSpPr txBox="1">
            <a:spLocks/>
          </p:cNvSpPr>
          <p:nvPr/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9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Abdullah Al-Alaj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009BF7-C9FB-488C-92ED-A6BB0F97CCCF}"/>
              </a:ext>
            </a:extLst>
          </p:cNvPr>
          <p:cNvSpPr/>
          <p:nvPr/>
        </p:nvSpPr>
        <p:spPr>
          <a:xfrm>
            <a:off x="213360" y="5685135"/>
            <a:ext cx="8808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Ahmad, Ijaz, </a:t>
            </a:r>
            <a:r>
              <a:rPr lang="en-US" sz="1200" dirty="0" err="1"/>
              <a:t>Suneth</a:t>
            </a:r>
            <a:r>
              <a:rPr lang="en-US" sz="1200" dirty="0"/>
              <a:t> </a:t>
            </a:r>
            <a:r>
              <a:rPr lang="en-US" sz="1200" dirty="0" err="1"/>
              <a:t>Namal</a:t>
            </a:r>
            <a:r>
              <a:rPr lang="en-US" sz="1200" dirty="0"/>
              <a:t>, Mika </a:t>
            </a:r>
            <a:r>
              <a:rPr lang="en-US" sz="1200" dirty="0" err="1"/>
              <a:t>Ylianttila</a:t>
            </a:r>
            <a:r>
              <a:rPr lang="en-US" sz="1200" dirty="0"/>
              <a:t>, and Andrei </a:t>
            </a:r>
            <a:r>
              <a:rPr lang="en-US" sz="1200" dirty="0" err="1"/>
              <a:t>Gurtov</a:t>
            </a:r>
            <a:r>
              <a:rPr lang="en-US" sz="1200" dirty="0"/>
              <a:t>. "Security in software defined networks: A survey." </a:t>
            </a:r>
            <a:r>
              <a:rPr lang="en-US" sz="1200" i="1" dirty="0"/>
              <a:t>IEEE Communications Surveys &amp; Tutorials</a:t>
            </a:r>
            <a:r>
              <a:rPr lang="en-US" sz="1200" dirty="0"/>
              <a:t> 17, no. 4 (2015): 2317-2346.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174B12-8247-4FD4-8941-8AFF8F344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45"/>
    </mc:Choice>
    <mc:Fallback xmlns="">
      <p:transition spd="slow" advTm="114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D958A0-6779-475E-971C-CFCE95D49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8800" dirty="0"/>
          </a:p>
          <a:p>
            <a:pPr marL="0" indent="0" algn="ctr">
              <a:buNone/>
            </a:pPr>
            <a:r>
              <a:rPr lang="en-US" sz="8800" dirty="0"/>
              <a:t>Traditional Networks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E90CD3-BDEC-4488-BDF8-C2E33C59B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B575D-CC59-49B2-B716-981AE2985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318A1-174D-4DEE-8106-03A37B9BCF15}" type="slidenum">
              <a:rPr lang="en-US" sz="1000" smtClean="0"/>
              <a:pPr/>
              <a:t>2</a:t>
            </a:fld>
            <a:endParaRPr lang="en-US" sz="1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3C6AD-C976-4E48-B704-8CEDF1A8C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pPr>
              <a:defRPr/>
            </a:pPr>
            <a:r>
              <a:rPr lang="en-US" dirty="0"/>
              <a:t>© Abdullah Al-Alaj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892C529-C49C-4013-B453-FB3212D2C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0"/>
    </mc:Choice>
    <mc:Fallback xmlns="">
      <p:transition spd="slow" advTm="10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>
                <a:latin typeface="+mn-lt"/>
                <a:ea typeface="+mn-ea"/>
                <a:cs typeface="+mn-cs"/>
              </a:rPr>
              <a:t>Application Plane Security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Calibri Light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Calibri Ligh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52195" y="2107004"/>
            <a:ext cx="1584784" cy="92333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Lack of access control for SDN apps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19060" y="2119363"/>
            <a:ext cx="1856631" cy="120032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-17303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Lack of authentication mechanisms for SDN apps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98832" y="2119361"/>
            <a:ext cx="2083167" cy="92333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-17303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Fraudulent and contradicting  flow rule insertion</a:t>
            </a:r>
          </a:p>
        </p:txBody>
      </p:sp>
      <p:cxnSp>
        <p:nvCxnSpPr>
          <p:cNvPr id="15" name="Elbow Connector 14"/>
          <p:cNvCxnSpPr>
            <a:cxnSpLocks/>
            <a:endCxn id="11" idx="0"/>
          </p:cNvCxnSpPr>
          <p:nvPr/>
        </p:nvCxnSpPr>
        <p:spPr>
          <a:xfrm>
            <a:off x="4641713" y="1628867"/>
            <a:ext cx="2698703" cy="49049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cxnSpLocks/>
            <a:endCxn id="8" idx="0"/>
          </p:cNvCxnSpPr>
          <p:nvPr/>
        </p:nvCxnSpPr>
        <p:spPr>
          <a:xfrm flipH="1">
            <a:off x="4644587" y="838200"/>
            <a:ext cx="3613" cy="12688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endCxn id="10" idx="0"/>
          </p:cNvCxnSpPr>
          <p:nvPr/>
        </p:nvCxnSpPr>
        <p:spPr>
          <a:xfrm rot="10800000" flipV="1">
            <a:off x="2247376" y="1628867"/>
            <a:ext cx="2394338" cy="49049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4E5D0CF-D98E-4162-ACA6-64A4CFB93A7D}"/>
              </a:ext>
            </a:extLst>
          </p:cNvPr>
          <p:cNvSpPr/>
          <p:nvPr/>
        </p:nvSpPr>
        <p:spPr>
          <a:xfrm>
            <a:off x="3517392" y="3301205"/>
            <a:ext cx="24201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1600" dirty="0"/>
              <a:t>Requires a permission system to apply least privilege on apps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E386D6-7AB0-449A-B713-E4762C6E0A1E}"/>
              </a:ext>
            </a:extLst>
          </p:cNvPr>
          <p:cNvSpPr/>
          <p:nvPr/>
        </p:nvSpPr>
        <p:spPr>
          <a:xfrm>
            <a:off x="6144768" y="3301205"/>
            <a:ext cx="2420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1600" dirty="0"/>
              <a:t>Requires a flow rule conflict resolution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AA8187-09EA-4AB0-AE8D-94D4DC15C964}"/>
              </a:ext>
            </a:extLst>
          </p:cNvPr>
          <p:cNvSpPr/>
          <p:nvPr/>
        </p:nvSpPr>
        <p:spPr>
          <a:xfrm>
            <a:off x="986471" y="3441413"/>
            <a:ext cx="24201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1600" dirty="0"/>
              <a:t>Requires a trust relationship between the</a:t>
            </a:r>
          </a:p>
          <a:p>
            <a:pPr marL="0" lvl="1" algn="ctr"/>
            <a:r>
              <a:rPr lang="en-US" sz="1600" dirty="0"/>
              <a:t>controller and apps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F5F3F35D-3AEF-4F71-8E58-5B12E741909E}"/>
              </a:ext>
            </a:extLst>
          </p:cNvPr>
          <p:cNvSpPr txBox="1">
            <a:spLocks/>
          </p:cNvSpPr>
          <p:nvPr/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AB5F52E-1A2D-AF47-834F-5A302267C8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20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4D5B44C3-9827-4511-A694-9E1CAB68FA82}"/>
              </a:ext>
            </a:extLst>
          </p:cNvPr>
          <p:cNvSpPr txBox="1">
            <a:spLocks/>
          </p:cNvSpPr>
          <p:nvPr/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9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Abdullah Al-Alaj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C2745E-9C88-4866-A4B3-D765507171B9}"/>
              </a:ext>
            </a:extLst>
          </p:cNvPr>
          <p:cNvSpPr/>
          <p:nvPr/>
        </p:nvSpPr>
        <p:spPr>
          <a:xfrm>
            <a:off x="213360" y="5685135"/>
            <a:ext cx="8808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Ahmad, Ijaz, </a:t>
            </a:r>
            <a:r>
              <a:rPr lang="en-US" sz="1200" dirty="0" err="1"/>
              <a:t>Suneth</a:t>
            </a:r>
            <a:r>
              <a:rPr lang="en-US" sz="1200" dirty="0"/>
              <a:t> </a:t>
            </a:r>
            <a:r>
              <a:rPr lang="en-US" sz="1200" dirty="0" err="1"/>
              <a:t>Namal</a:t>
            </a:r>
            <a:r>
              <a:rPr lang="en-US" sz="1200" dirty="0"/>
              <a:t>, Mika </a:t>
            </a:r>
            <a:r>
              <a:rPr lang="en-US" sz="1200" dirty="0" err="1"/>
              <a:t>Ylianttila</a:t>
            </a:r>
            <a:r>
              <a:rPr lang="en-US" sz="1200" dirty="0"/>
              <a:t>, and Andrei </a:t>
            </a:r>
            <a:r>
              <a:rPr lang="en-US" sz="1200" dirty="0" err="1"/>
              <a:t>Gurtov</a:t>
            </a:r>
            <a:r>
              <a:rPr lang="en-US" sz="1200" dirty="0"/>
              <a:t>. "Security in software defined networks: A survey." </a:t>
            </a:r>
            <a:r>
              <a:rPr lang="en-US" sz="1200" i="1" dirty="0"/>
              <a:t>IEEE Communications Surveys &amp; Tutorials</a:t>
            </a:r>
            <a:r>
              <a:rPr lang="en-US" sz="1200" dirty="0"/>
              <a:t> 17, no. 4 (2015): 2317-2346.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DF8886-CCCA-4846-AC06-E2B0F7B00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10"/>
    </mc:Choice>
    <mc:Fallback xmlns="">
      <p:transition spd="slow" advTm="89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8A62DA-9E26-45E3-B348-AD1B2E391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indent="-173038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Contradicting  flow rule insertion -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61745-DA62-499A-90BC-0B02800B6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E954155-3FCA-48F8-920A-897B42043B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© Abdullah Al-Alaj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2B423C-7668-443D-A748-DDE58BAED381}"/>
              </a:ext>
            </a:extLst>
          </p:cNvPr>
          <p:cNvGrpSpPr/>
          <p:nvPr/>
        </p:nvGrpSpPr>
        <p:grpSpPr>
          <a:xfrm>
            <a:off x="4254500" y="3125507"/>
            <a:ext cx="4889500" cy="3732493"/>
            <a:chOff x="2015967" y="1745273"/>
            <a:chExt cx="4889500" cy="37324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F344DF-6A21-4480-AB7D-823A8CFD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15967" y="1745273"/>
              <a:ext cx="4889500" cy="373249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632896-582D-45E7-9BB6-0BC2AE36D39E}"/>
                </a:ext>
              </a:extLst>
            </p:cNvPr>
            <p:cNvSpPr txBox="1"/>
            <p:nvPr/>
          </p:nvSpPr>
          <p:spPr>
            <a:xfrm>
              <a:off x="5912896" y="4019563"/>
              <a:ext cx="7366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Server-2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58101EA-B46C-4E81-A8C1-2B2CF0072A2F}"/>
                </a:ext>
              </a:extLst>
            </p:cNvPr>
            <p:cNvSpPr/>
            <p:nvPr/>
          </p:nvSpPr>
          <p:spPr>
            <a:xfrm>
              <a:off x="3141075" y="1979043"/>
              <a:ext cx="721428" cy="416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noAutofit/>
            </a:bodyPr>
            <a:lstStyle/>
            <a:p>
              <a:pPr algn="ctr"/>
              <a:r>
                <a:rPr lang="en-US" sz="1100" dirty="0">
                  <a:solidFill>
                    <a:srgbClr val="EC2728"/>
                  </a:solidFill>
                </a:rPr>
                <a:t>Security App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DF206-5E63-44FD-81E8-0D5BE98DA0BA}"/>
                </a:ext>
              </a:extLst>
            </p:cNvPr>
            <p:cNvSpPr/>
            <p:nvPr/>
          </p:nvSpPr>
          <p:spPr>
            <a:xfrm>
              <a:off x="3988628" y="1993620"/>
              <a:ext cx="69368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rgbClr val="EC2728"/>
                  </a:solidFill>
                </a:rPr>
                <a:t>Load Balancer</a:t>
              </a:r>
            </a:p>
          </p:txBody>
        </p:sp>
        <p:pic>
          <p:nvPicPr>
            <p:cNvPr id="1030" name="Picture 6" descr="Image result for vm  icon transparent">
              <a:extLst>
                <a:ext uri="{FF2B5EF4-FFF2-40B4-BE49-F238E27FC236}">
                  <a16:creationId xmlns:a16="http://schemas.microsoft.com/office/drawing/2014/main" id="{69291BD1-E04A-405F-AFB4-0CDFECEFB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75" y="3493233"/>
              <a:ext cx="333313" cy="333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Image result for vm  icon transparent">
              <a:extLst>
                <a:ext uri="{FF2B5EF4-FFF2-40B4-BE49-F238E27FC236}">
                  <a16:creationId xmlns:a16="http://schemas.microsoft.com/office/drawing/2014/main" id="{4922CC69-CF3F-4766-BADD-0CFD92C8C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75" y="3844229"/>
              <a:ext cx="333313" cy="333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Image result for vm  icon transparent">
              <a:extLst>
                <a:ext uri="{FF2B5EF4-FFF2-40B4-BE49-F238E27FC236}">
                  <a16:creationId xmlns:a16="http://schemas.microsoft.com/office/drawing/2014/main" id="{038FCD1A-26B8-4ACE-BA09-33DE59F77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75" y="4363292"/>
              <a:ext cx="333313" cy="333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27AE45-F317-4789-9768-CE72DE7E9B8C}"/>
                </a:ext>
              </a:extLst>
            </p:cNvPr>
            <p:cNvSpPr/>
            <p:nvPr/>
          </p:nvSpPr>
          <p:spPr>
            <a:xfrm>
              <a:off x="4938588" y="1951654"/>
              <a:ext cx="69368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rgbClr val="EC2728"/>
                  </a:solidFill>
                </a:rPr>
                <a:t>Other App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DA91F87-2AF4-4240-BE44-BC12F9EF5E05}"/>
                </a:ext>
              </a:extLst>
            </p:cNvPr>
            <p:cNvSpPr/>
            <p:nvPr/>
          </p:nvSpPr>
          <p:spPr>
            <a:xfrm>
              <a:off x="4736485" y="2067560"/>
              <a:ext cx="161269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EC2728"/>
                  </a:solidFill>
                </a:rPr>
                <a:t>…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CF9D4D5-83D2-4033-A51E-9CE6171A9408}"/>
                </a:ext>
              </a:extLst>
            </p:cNvPr>
            <p:cNvSpPr/>
            <p:nvPr/>
          </p:nvSpPr>
          <p:spPr>
            <a:xfrm>
              <a:off x="3151245" y="3545597"/>
              <a:ext cx="404569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EC2728"/>
                  </a:solidFill>
                </a:rPr>
                <a:t>Host-1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54AE52-E11D-420C-89FA-1E7A5E92BB44}"/>
                </a:ext>
              </a:extLst>
            </p:cNvPr>
            <p:cNvSpPr/>
            <p:nvPr/>
          </p:nvSpPr>
          <p:spPr>
            <a:xfrm>
              <a:off x="3149551" y="3889984"/>
              <a:ext cx="404569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EC2728"/>
                  </a:solidFill>
                </a:rPr>
                <a:t>Host-2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74D9A16-B94D-4869-8137-486BCBFF1AB7}"/>
                </a:ext>
              </a:extLst>
            </p:cNvPr>
            <p:cNvSpPr/>
            <p:nvPr/>
          </p:nvSpPr>
          <p:spPr>
            <a:xfrm>
              <a:off x="3146155" y="4407921"/>
              <a:ext cx="412446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EC2728"/>
                  </a:solidFill>
                </a:rPr>
                <a:t>Host-n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27E4924-93C6-4B87-9DA1-E174BA4DBB1F}"/>
                </a:ext>
              </a:extLst>
            </p:cNvPr>
            <p:cNvSpPr/>
            <p:nvPr/>
          </p:nvSpPr>
          <p:spPr>
            <a:xfrm rot="16200000">
              <a:off x="3310204" y="4192971"/>
              <a:ext cx="161269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EC2728"/>
                  </a:solidFill>
                </a:rPr>
                <a:t>…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81F864F-A099-495C-9A55-5BC4B8FB76CE}"/>
                </a:ext>
              </a:extLst>
            </p:cNvPr>
            <p:cNvSpPr txBox="1"/>
            <p:nvPr/>
          </p:nvSpPr>
          <p:spPr>
            <a:xfrm>
              <a:off x="5912896" y="3489436"/>
              <a:ext cx="7366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/>
                <a:t>Server-1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1CF500B-288A-46DF-AFBC-8D301EE106F0}"/>
                </a:ext>
              </a:extLst>
            </p:cNvPr>
            <p:cNvSpPr txBox="1"/>
            <p:nvPr/>
          </p:nvSpPr>
          <p:spPr>
            <a:xfrm>
              <a:off x="5912896" y="5016479"/>
              <a:ext cx="7366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/>
                <a:t>Server-m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8A948B9-4BEA-492A-B67D-089B6C55C4DA}"/>
              </a:ext>
            </a:extLst>
          </p:cNvPr>
          <p:cNvSpPr txBox="1"/>
          <p:nvPr/>
        </p:nvSpPr>
        <p:spPr>
          <a:xfrm>
            <a:off x="5932007" y="492583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67C52C-461B-4EB1-A5EC-6317073FA1BD}"/>
              </a:ext>
            </a:extLst>
          </p:cNvPr>
          <p:cNvSpPr txBox="1"/>
          <p:nvPr/>
        </p:nvSpPr>
        <p:spPr>
          <a:xfrm>
            <a:off x="5932007" y="52267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6B0126-4F81-40EC-9708-21DA1D17AD11}"/>
              </a:ext>
            </a:extLst>
          </p:cNvPr>
          <p:cNvSpPr txBox="1"/>
          <p:nvPr/>
        </p:nvSpPr>
        <p:spPr>
          <a:xfrm>
            <a:off x="5932007" y="55867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9649DD-534F-4F14-BD30-21B1A2D1DE41}"/>
              </a:ext>
            </a:extLst>
          </p:cNvPr>
          <p:cNvSpPr txBox="1"/>
          <p:nvPr/>
        </p:nvSpPr>
        <p:spPr>
          <a:xfrm>
            <a:off x="6760625" y="492583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07FABD-B265-465C-8F82-34448159DD04}"/>
              </a:ext>
            </a:extLst>
          </p:cNvPr>
          <p:cNvSpPr txBox="1"/>
          <p:nvPr/>
        </p:nvSpPr>
        <p:spPr>
          <a:xfrm>
            <a:off x="6760625" y="52267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DDDADA-5992-4B2F-9028-ACAD50F28E3A}"/>
              </a:ext>
            </a:extLst>
          </p:cNvPr>
          <p:cNvSpPr txBox="1"/>
          <p:nvPr/>
        </p:nvSpPr>
        <p:spPr>
          <a:xfrm>
            <a:off x="6760625" y="55867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E41C7B5-DE28-4EF7-89D2-22C439619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283535"/>
              </p:ext>
            </p:extLst>
          </p:nvPr>
        </p:nvGraphicFramePr>
        <p:xfrm>
          <a:off x="231113" y="1088390"/>
          <a:ext cx="8750327" cy="19933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6661">
                  <a:extLst>
                    <a:ext uri="{9D8B030D-6E8A-4147-A177-3AD203B41FA5}">
                      <a16:colId xmlns:a16="http://schemas.microsoft.com/office/drawing/2014/main" val="538461728"/>
                    </a:ext>
                  </a:extLst>
                </a:gridCol>
                <a:gridCol w="269407">
                  <a:extLst>
                    <a:ext uri="{9D8B030D-6E8A-4147-A177-3AD203B41FA5}">
                      <a16:colId xmlns:a16="http://schemas.microsoft.com/office/drawing/2014/main" val="3204264555"/>
                    </a:ext>
                  </a:extLst>
                </a:gridCol>
                <a:gridCol w="726731">
                  <a:extLst>
                    <a:ext uri="{9D8B030D-6E8A-4147-A177-3AD203B41FA5}">
                      <a16:colId xmlns:a16="http://schemas.microsoft.com/office/drawing/2014/main" val="425649503"/>
                    </a:ext>
                  </a:extLst>
                </a:gridCol>
                <a:gridCol w="858383">
                  <a:extLst>
                    <a:ext uri="{9D8B030D-6E8A-4147-A177-3AD203B41FA5}">
                      <a16:colId xmlns:a16="http://schemas.microsoft.com/office/drawing/2014/main" val="1365060619"/>
                    </a:ext>
                  </a:extLst>
                </a:gridCol>
                <a:gridCol w="1053231">
                  <a:extLst>
                    <a:ext uri="{9D8B030D-6E8A-4147-A177-3AD203B41FA5}">
                      <a16:colId xmlns:a16="http://schemas.microsoft.com/office/drawing/2014/main" val="1308585718"/>
                    </a:ext>
                  </a:extLst>
                </a:gridCol>
                <a:gridCol w="737260">
                  <a:extLst>
                    <a:ext uri="{9D8B030D-6E8A-4147-A177-3AD203B41FA5}">
                      <a16:colId xmlns:a16="http://schemas.microsoft.com/office/drawing/2014/main" val="1342582669"/>
                    </a:ext>
                  </a:extLst>
                </a:gridCol>
                <a:gridCol w="857749">
                  <a:extLst>
                    <a:ext uri="{9D8B030D-6E8A-4147-A177-3AD203B41FA5}">
                      <a16:colId xmlns:a16="http://schemas.microsoft.com/office/drawing/2014/main" val="287104574"/>
                    </a:ext>
                  </a:extLst>
                </a:gridCol>
                <a:gridCol w="738181">
                  <a:extLst>
                    <a:ext uri="{9D8B030D-6E8A-4147-A177-3AD203B41FA5}">
                      <a16:colId xmlns:a16="http://schemas.microsoft.com/office/drawing/2014/main" val="1914627541"/>
                    </a:ext>
                  </a:extLst>
                </a:gridCol>
                <a:gridCol w="738181">
                  <a:extLst>
                    <a:ext uri="{9D8B030D-6E8A-4147-A177-3AD203B41FA5}">
                      <a16:colId xmlns:a16="http://schemas.microsoft.com/office/drawing/2014/main" val="741153325"/>
                    </a:ext>
                  </a:extLst>
                </a:gridCol>
                <a:gridCol w="738181">
                  <a:extLst>
                    <a:ext uri="{9D8B030D-6E8A-4147-A177-3AD203B41FA5}">
                      <a16:colId xmlns:a16="http://schemas.microsoft.com/office/drawing/2014/main" val="107684914"/>
                    </a:ext>
                  </a:extLst>
                </a:gridCol>
                <a:gridCol w="738181">
                  <a:extLst>
                    <a:ext uri="{9D8B030D-6E8A-4147-A177-3AD203B41FA5}">
                      <a16:colId xmlns:a16="http://schemas.microsoft.com/office/drawing/2014/main" val="2068819866"/>
                    </a:ext>
                  </a:extLst>
                </a:gridCol>
                <a:gridCol w="738181">
                  <a:extLst>
                    <a:ext uri="{9D8B030D-6E8A-4147-A177-3AD203B41FA5}">
                      <a16:colId xmlns:a16="http://schemas.microsoft.com/office/drawing/2014/main" val="3423757079"/>
                    </a:ext>
                  </a:extLst>
                </a:gridCol>
              </a:tblGrid>
              <a:tr h="234865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In port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MAC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src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MAC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dst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VLAN ID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IP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src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IP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dst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TCP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psrc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TCP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pdst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Priority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Action</a:t>
                      </a:r>
                    </a:p>
                  </a:txBody>
                  <a:tcPr marL="57912" marR="57912" marT="28956" marB="28956"/>
                </a:tc>
                <a:extLst>
                  <a:ext uri="{0D108BD9-81ED-4DB2-BD59-A6C34878D82A}">
                    <a16:rowId xmlns:a16="http://schemas.microsoft.com/office/drawing/2014/main" val="2001253521"/>
                  </a:ext>
                </a:extLst>
              </a:tr>
              <a:tr h="2348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Rule1</a:t>
                      </a:r>
                    </a:p>
                  </a:txBody>
                  <a:tcPr marL="57912" marR="57912" marT="28956" marB="2895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MAC Server-2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drop</a:t>
                      </a:r>
                    </a:p>
                  </a:txBody>
                  <a:tcPr marL="57912" marR="57912" marT="28956" marB="28956"/>
                </a:tc>
                <a:extLst>
                  <a:ext uri="{0D108BD9-81ED-4DB2-BD59-A6C34878D82A}">
                    <a16:rowId xmlns:a16="http://schemas.microsoft.com/office/drawing/2014/main" val="2265175044"/>
                  </a:ext>
                </a:extLst>
              </a:tr>
              <a:tr h="234865"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Rule2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MAC Server-2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drop</a:t>
                      </a:r>
                    </a:p>
                  </a:txBody>
                  <a:tcPr marL="57912" marR="57912" marT="28956" marB="28956"/>
                </a:tc>
                <a:extLst>
                  <a:ext uri="{0D108BD9-81ED-4DB2-BD59-A6C34878D82A}">
                    <a16:rowId xmlns:a16="http://schemas.microsoft.com/office/drawing/2014/main" val="1727463626"/>
                  </a:ext>
                </a:extLst>
              </a:tr>
              <a:tr h="234865"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Rule3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MAC Host-1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MAC Server-2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out port =5</a:t>
                      </a:r>
                    </a:p>
                  </a:txBody>
                  <a:tcPr marL="57912" marR="57912" marT="28956" marB="28956"/>
                </a:tc>
                <a:extLst>
                  <a:ext uri="{0D108BD9-81ED-4DB2-BD59-A6C34878D82A}">
                    <a16:rowId xmlns:a16="http://schemas.microsoft.com/office/drawing/2014/main" val="528269282"/>
                  </a:ext>
                </a:extLst>
              </a:tr>
              <a:tr h="234865"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Rule4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MAC Server-2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MAC Host-1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out port =1</a:t>
                      </a:r>
                    </a:p>
                  </a:txBody>
                  <a:tcPr marL="57912" marR="57912" marT="28956" marB="28956"/>
                </a:tc>
                <a:extLst>
                  <a:ext uri="{0D108BD9-81ED-4DB2-BD59-A6C34878D82A}">
                    <a16:rowId xmlns:a16="http://schemas.microsoft.com/office/drawing/2014/main" val="94500182"/>
                  </a:ext>
                </a:extLst>
              </a:tr>
              <a:tr h="234865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57912" marR="57912" marT="28956" marB="28956"/>
                </a:tc>
                <a:extLst>
                  <a:ext uri="{0D108BD9-81ED-4DB2-BD59-A6C34878D82A}">
                    <a16:rowId xmlns:a16="http://schemas.microsoft.com/office/drawing/2014/main" val="666849480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B00E9EA-46BB-4D87-BAC4-2B4DD908EFAE}"/>
              </a:ext>
            </a:extLst>
          </p:cNvPr>
          <p:cNvSpPr/>
          <p:nvPr/>
        </p:nvSpPr>
        <p:spPr>
          <a:xfrm>
            <a:off x="173238" y="3502660"/>
            <a:ext cx="40939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Assume this sequence of activities by SDN Apps.</a:t>
            </a:r>
          </a:p>
          <a:p>
            <a:pPr marL="228600" indent="-228600">
              <a:buAutoNum type="arabicPeriod"/>
            </a:pPr>
            <a:r>
              <a:rPr lang="en-US" sz="1400" b="1" dirty="0">
                <a:solidFill>
                  <a:srgbClr val="FF0000"/>
                </a:solidFill>
              </a:rPr>
              <a:t>Security App </a:t>
            </a:r>
            <a:r>
              <a:rPr lang="en-US" sz="1400" dirty="0"/>
              <a:t>has identified Server-2 as Malicious server.</a:t>
            </a:r>
          </a:p>
          <a:p>
            <a:pPr marL="228600" indent="-228600">
              <a:buFontTx/>
              <a:buAutoNum type="arabicPeriod"/>
            </a:pPr>
            <a:r>
              <a:rPr lang="en-US" sz="1400" b="1" dirty="0">
                <a:solidFill>
                  <a:srgbClr val="FF0000"/>
                </a:solidFill>
              </a:rPr>
              <a:t>Security App </a:t>
            </a:r>
            <a:r>
              <a:rPr lang="en-US" sz="1400" dirty="0"/>
              <a:t>Inserts </a:t>
            </a:r>
            <a:r>
              <a:rPr lang="en-US" sz="1400" b="1" dirty="0">
                <a:solidFill>
                  <a:srgbClr val="0070C0"/>
                </a:solidFill>
              </a:rPr>
              <a:t>rule1</a:t>
            </a:r>
            <a:r>
              <a:rPr lang="en-US" sz="1400" dirty="0"/>
              <a:t> &amp; </a:t>
            </a:r>
            <a:r>
              <a:rPr lang="en-US" sz="1400" b="1" dirty="0">
                <a:solidFill>
                  <a:srgbClr val="0070C0"/>
                </a:solidFill>
              </a:rPr>
              <a:t>rule2</a:t>
            </a:r>
            <a:r>
              <a:rPr lang="en-US" sz="1400" dirty="0"/>
              <a:t> to quarantine the flows to/from Server-2.</a:t>
            </a:r>
          </a:p>
          <a:p>
            <a:pPr marL="228600" indent="-228600">
              <a:buFontTx/>
              <a:buAutoNum type="arabicPeriod"/>
            </a:pPr>
            <a:r>
              <a:rPr lang="en-US" sz="1400" dirty="0"/>
              <a:t>Server-2 becomes least loaded server in the pool.</a:t>
            </a:r>
          </a:p>
          <a:p>
            <a:pPr marL="228600" indent="-228600">
              <a:buFontTx/>
              <a:buAutoNum type="arabicPeriod"/>
            </a:pPr>
            <a:r>
              <a:rPr lang="en-US" sz="1400" b="1" dirty="0">
                <a:solidFill>
                  <a:srgbClr val="FF0000"/>
                </a:solidFill>
              </a:rPr>
              <a:t>Load Balancer App </a:t>
            </a:r>
            <a:r>
              <a:rPr lang="en-US" sz="1400" dirty="0"/>
              <a:t>Inserts flow Rules </a:t>
            </a:r>
            <a:r>
              <a:rPr lang="en-US" sz="1400" b="1" dirty="0">
                <a:solidFill>
                  <a:srgbClr val="0070C0"/>
                </a:solidFill>
              </a:rPr>
              <a:t>rule3</a:t>
            </a:r>
            <a:r>
              <a:rPr lang="en-US" sz="1400" dirty="0"/>
              <a:t> &amp; </a:t>
            </a:r>
            <a:r>
              <a:rPr lang="en-US" sz="1400" b="1" dirty="0">
                <a:solidFill>
                  <a:srgbClr val="0070C0"/>
                </a:solidFill>
              </a:rPr>
              <a:t>rule4</a:t>
            </a:r>
            <a:r>
              <a:rPr lang="en-US" sz="1400" dirty="0"/>
              <a:t> to redirect traffic to Server-2.</a:t>
            </a:r>
          </a:p>
          <a:p>
            <a:pPr marL="228600" indent="-228600">
              <a:buFontTx/>
              <a:buAutoNum type="arabicPeriod"/>
            </a:pPr>
            <a:endParaRPr lang="en-US" sz="1400" dirty="0"/>
          </a:p>
          <a:p>
            <a:r>
              <a:rPr lang="en-US" sz="1400" dirty="0"/>
              <a:t>Load Balancer App violates the security policy implemented by Security App.</a:t>
            </a:r>
          </a:p>
          <a:p>
            <a:endParaRPr lang="en-US" sz="1400" dirty="0"/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8D5570E5-0D2F-4ABD-80FB-8BC35EBD2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639126"/>
              </p:ext>
            </p:extLst>
          </p:nvPr>
        </p:nvGraphicFramePr>
        <p:xfrm>
          <a:off x="6243188" y="5006547"/>
          <a:ext cx="428096" cy="13505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7024">
                  <a:extLst>
                    <a:ext uri="{9D8B030D-6E8A-4147-A177-3AD203B41FA5}">
                      <a16:colId xmlns:a16="http://schemas.microsoft.com/office/drawing/2014/main" val="7203034"/>
                    </a:ext>
                  </a:extLst>
                </a:gridCol>
                <a:gridCol w="107024">
                  <a:extLst>
                    <a:ext uri="{9D8B030D-6E8A-4147-A177-3AD203B41FA5}">
                      <a16:colId xmlns:a16="http://schemas.microsoft.com/office/drawing/2014/main" val="2861012776"/>
                    </a:ext>
                  </a:extLst>
                </a:gridCol>
                <a:gridCol w="107024">
                  <a:extLst>
                    <a:ext uri="{9D8B030D-6E8A-4147-A177-3AD203B41FA5}">
                      <a16:colId xmlns:a16="http://schemas.microsoft.com/office/drawing/2014/main" val="1294622735"/>
                    </a:ext>
                  </a:extLst>
                </a:gridCol>
                <a:gridCol w="107024">
                  <a:extLst>
                    <a:ext uri="{9D8B030D-6E8A-4147-A177-3AD203B41FA5}">
                      <a16:colId xmlns:a16="http://schemas.microsoft.com/office/drawing/2014/main" val="1118580364"/>
                    </a:ext>
                  </a:extLst>
                </a:gridCol>
              </a:tblGrid>
              <a:tr h="3376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13769"/>
                  </a:ext>
                </a:extLst>
              </a:tr>
              <a:tr h="3376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860923"/>
                  </a:ext>
                </a:extLst>
              </a:tr>
              <a:tr h="3376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942373"/>
                  </a:ext>
                </a:extLst>
              </a:tr>
              <a:tr h="3376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402096"/>
                  </a:ext>
                </a:extLst>
              </a:tr>
            </a:tbl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531E27-02D5-43A3-BCE8-BAE1E237EF6F}"/>
              </a:ext>
            </a:extLst>
          </p:cNvPr>
          <p:cNvCxnSpPr>
            <a:cxnSpLocks/>
          </p:cNvCxnSpPr>
          <p:nvPr/>
        </p:nvCxnSpPr>
        <p:spPr>
          <a:xfrm>
            <a:off x="6400800" y="4732020"/>
            <a:ext cx="0" cy="15240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8CF4DD84-9E1F-402D-9158-A84BB995F9FC}"/>
              </a:ext>
            </a:extLst>
          </p:cNvPr>
          <p:cNvSpPr txBox="1">
            <a:spLocks/>
          </p:cNvSpPr>
          <p:nvPr/>
        </p:nvSpPr>
        <p:spPr>
          <a:xfrm>
            <a:off x="4373219" y="6492875"/>
            <a:ext cx="3670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AB5F52E-1A2D-AF47-834F-5A302267C8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21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FE8840-D86C-4997-B8FE-EABDBB60A22E}"/>
              </a:ext>
            </a:extLst>
          </p:cNvPr>
          <p:cNvSpPr/>
          <p:nvPr/>
        </p:nvSpPr>
        <p:spPr>
          <a:xfrm>
            <a:off x="254000" y="6453277"/>
            <a:ext cx="7315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Al-Alaj, Abdullah, Ravi Sandhu, and Ram Krishnan. "A Formal Access Control Model for SE-Floodlight Controller." </a:t>
            </a:r>
            <a:r>
              <a:rPr lang="en-US" sz="1100" i="1" dirty="0"/>
              <a:t>Proceedings of the ACM International Workshop on Security in Software Defined Networks &amp; Network Function Virtualization</a:t>
            </a:r>
            <a:r>
              <a:rPr lang="en-US" sz="1100" dirty="0"/>
              <a:t>. ACM, 2019.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B15A456-074D-4D0A-AD58-E20E8DF954B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76960" y="1451520"/>
              <a:ext cx="8067960" cy="4681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B15A456-074D-4D0A-AD58-E20E8DF954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1120" y="1388160"/>
                <a:ext cx="8099280" cy="48078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CA63F13-6CEE-44EF-AEDD-CBEB16478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8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961"/>
    </mc:Choice>
    <mc:Fallback xmlns="">
      <p:transition spd="slow" advTm="182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BFAB8E-2F22-4361-869B-1CB7113871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C07DD-1EF0-41FE-B8C6-7761478F1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A47570-388D-4420-9059-198B47151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Ahmad, Ijaz, </a:t>
            </a:r>
            <a:r>
              <a:rPr lang="en-US" dirty="0" err="1"/>
              <a:t>Suneth</a:t>
            </a:r>
            <a:r>
              <a:rPr lang="en-US" dirty="0"/>
              <a:t> </a:t>
            </a:r>
            <a:r>
              <a:rPr lang="en-US" dirty="0" err="1"/>
              <a:t>Namal</a:t>
            </a:r>
            <a:r>
              <a:rPr lang="en-US" dirty="0"/>
              <a:t>, Mika </a:t>
            </a:r>
            <a:r>
              <a:rPr lang="en-US" dirty="0" err="1"/>
              <a:t>Ylianttila</a:t>
            </a:r>
            <a:r>
              <a:rPr lang="en-US" dirty="0"/>
              <a:t>, and Andrei </a:t>
            </a:r>
            <a:r>
              <a:rPr lang="en-US" dirty="0" err="1"/>
              <a:t>Gurtov</a:t>
            </a:r>
            <a:r>
              <a:rPr lang="en-US" dirty="0"/>
              <a:t>. "Security in software defined networks: A survey." </a:t>
            </a:r>
            <a:r>
              <a:rPr lang="en-US" i="1" dirty="0"/>
              <a:t>IEEE Communications Surveys &amp; Tutorials</a:t>
            </a:r>
            <a:r>
              <a:rPr lang="en-US" dirty="0"/>
              <a:t> 17, no. 4 (2015): 2317-2346.</a:t>
            </a:r>
          </a:p>
          <a:p>
            <a:r>
              <a:rPr lang="en-US" dirty="0"/>
              <a:t>Al-Alaj, Abdullah, Ravi Sandhu, and Ram Krishnan. "A Formal Access Control Model for SE-Floodlight Controller." </a:t>
            </a:r>
            <a:r>
              <a:rPr lang="en-US" i="1" dirty="0"/>
              <a:t>Proceedings of the ACM International Workshop on Security in Software Defined Networks &amp; Network Function Virtualization</a:t>
            </a:r>
            <a:r>
              <a:rPr lang="en-US" dirty="0"/>
              <a:t>. ACM, 2019.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11CBEF00-9416-4C7B-8AD6-36E4051B0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775" y="6205538"/>
            <a:ext cx="2511425" cy="333375"/>
          </a:xfrm>
        </p:spPr>
        <p:txBody>
          <a:bodyPr/>
          <a:lstStyle/>
          <a:p>
            <a:pPr>
              <a:defRPr/>
            </a:pPr>
            <a:r>
              <a:rPr lang="en-US" dirty="0"/>
              <a:t>© Abdullah Al-Alaj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964F330-ACF8-4EF1-B444-F59555131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2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33"/>
    </mc:Choice>
    <mc:Fallback>
      <p:transition spd="slow" advTm="29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lowchart: Data 59">
            <a:extLst>
              <a:ext uri="{FF2B5EF4-FFF2-40B4-BE49-F238E27FC236}">
                <a16:creationId xmlns:a16="http://schemas.microsoft.com/office/drawing/2014/main" id="{6D9F7A24-9174-4466-BB52-B10A88326218}"/>
              </a:ext>
            </a:extLst>
          </p:cNvPr>
          <p:cNvSpPr/>
          <p:nvPr/>
        </p:nvSpPr>
        <p:spPr>
          <a:xfrm>
            <a:off x="2126148" y="1594695"/>
            <a:ext cx="4719980" cy="1095790"/>
          </a:xfrm>
          <a:prstGeom prst="flowChartInputOutp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664EEF-29CB-41F7-BFA2-C882DB4521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 dirty="0"/>
              <a:t>Overview of Traditional Networks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AF874-F19D-471E-92E6-69B15A0BF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BB23F-788F-4DF0-8F7D-51C671622A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Abdullah Al-Alaj</a:t>
            </a:r>
          </a:p>
        </p:txBody>
      </p:sp>
      <p:pic>
        <p:nvPicPr>
          <p:cNvPr id="6" name="Picture 5" descr="icon 13.png">
            <a:extLst>
              <a:ext uri="{FF2B5EF4-FFF2-40B4-BE49-F238E27FC236}">
                <a16:creationId xmlns:a16="http://schemas.microsoft.com/office/drawing/2014/main" id="{73FD50D3-8E97-4F65-8D93-643BDF43FC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9" y="3489723"/>
            <a:ext cx="6328587" cy="14388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CE6E61-34DC-4A50-909A-CD5CFD489060}"/>
              </a:ext>
            </a:extLst>
          </p:cNvPr>
          <p:cNvCxnSpPr>
            <a:cxnSpLocks/>
            <a:stCxn id="157" idx="1"/>
            <a:endCxn id="128" idx="3"/>
          </p:cNvCxnSpPr>
          <p:nvPr/>
        </p:nvCxnSpPr>
        <p:spPr>
          <a:xfrm flipH="1">
            <a:off x="2637873" y="3761319"/>
            <a:ext cx="1338882" cy="2116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27B518-8962-455B-BF86-68C095B81BE1}"/>
              </a:ext>
            </a:extLst>
          </p:cNvPr>
          <p:cNvCxnSpPr>
            <a:cxnSpLocks/>
            <a:stCxn id="155" idx="3"/>
            <a:endCxn id="162" idx="1"/>
          </p:cNvCxnSpPr>
          <p:nvPr/>
        </p:nvCxnSpPr>
        <p:spPr>
          <a:xfrm>
            <a:off x="4343646" y="3706652"/>
            <a:ext cx="565478" cy="1418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36DBA2-AE71-49A0-8850-A2CA096594DF}"/>
              </a:ext>
            </a:extLst>
          </p:cNvPr>
          <p:cNvCxnSpPr>
            <a:cxnSpLocks/>
            <a:stCxn id="157" idx="2"/>
          </p:cNvCxnSpPr>
          <p:nvPr/>
        </p:nvCxnSpPr>
        <p:spPr>
          <a:xfrm flipH="1">
            <a:off x="3397839" y="3827072"/>
            <a:ext cx="762362" cy="481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22AFB5-8E86-4744-B6CB-36F10E5ADDA2}"/>
              </a:ext>
            </a:extLst>
          </p:cNvPr>
          <p:cNvCxnSpPr>
            <a:cxnSpLocks/>
            <a:stCxn id="169" idx="2"/>
            <a:endCxn id="36" idx="1"/>
          </p:cNvCxnSpPr>
          <p:nvPr/>
        </p:nvCxnSpPr>
        <p:spPr>
          <a:xfrm flipV="1">
            <a:off x="6124741" y="4154467"/>
            <a:ext cx="496279" cy="6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448BAE-CB29-4FD8-B6C5-37B51C702C75}"/>
              </a:ext>
            </a:extLst>
          </p:cNvPr>
          <p:cNvCxnSpPr>
            <a:cxnSpLocks/>
            <a:stCxn id="171" idx="2"/>
            <a:endCxn id="35" idx="1"/>
          </p:cNvCxnSpPr>
          <p:nvPr/>
        </p:nvCxnSpPr>
        <p:spPr>
          <a:xfrm>
            <a:off x="6124741" y="4209776"/>
            <a:ext cx="183445" cy="1764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65EF6F-A39D-49B8-8328-FA413938C9D8}"/>
              </a:ext>
            </a:extLst>
          </p:cNvPr>
          <p:cNvCxnSpPr>
            <a:cxnSpLocks/>
            <a:stCxn id="176" idx="0"/>
            <a:endCxn id="34" idx="0"/>
          </p:cNvCxnSpPr>
          <p:nvPr/>
        </p:nvCxnSpPr>
        <p:spPr>
          <a:xfrm>
            <a:off x="4910832" y="4154467"/>
            <a:ext cx="227482" cy="2670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134A38-8DB0-4DA6-94AD-8D7E0C19CC94}"/>
              </a:ext>
            </a:extLst>
          </p:cNvPr>
          <p:cNvCxnSpPr>
            <a:cxnSpLocks/>
            <a:stCxn id="178" idx="2"/>
            <a:endCxn id="32" idx="3"/>
          </p:cNvCxnSpPr>
          <p:nvPr/>
        </p:nvCxnSpPr>
        <p:spPr>
          <a:xfrm flipH="1">
            <a:off x="4727386" y="4340641"/>
            <a:ext cx="183446" cy="2442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42E91-8C71-4E52-8254-A0B515BDCE53}"/>
              </a:ext>
            </a:extLst>
          </p:cNvPr>
          <p:cNvCxnSpPr>
            <a:cxnSpLocks/>
            <a:stCxn id="162" idx="2"/>
            <a:endCxn id="169" idx="3"/>
          </p:cNvCxnSpPr>
          <p:nvPr/>
        </p:nvCxnSpPr>
        <p:spPr>
          <a:xfrm>
            <a:off x="5092570" y="3914268"/>
            <a:ext cx="1215616" cy="1750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F16F6D-761D-47CF-B6C9-CE6ADEA684C4}"/>
              </a:ext>
            </a:extLst>
          </p:cNvPr>
          <p:cNvCxnSpPr>
            <a:cxnSpLocks/>
            <a:stCxn id="148" idx="2"/>
            <a:endCxn id="33" idx="0"/>
          </p:cNvCxnSpPr>
          <p:nvPr/>
        </p:nvCxnSpPr>
        <p:spPr>
          <a:xfrm>
            <a:off x="3428633" y="4298808"/>
            <a:ext cx="146932" cy="143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97FE99-CF77-4EE5-9936-40280562EF4D}"/>
              </a:ext>
            </a:extLst>
          </p:cNvPr>
          <p:cNvCxnSpPr>
            <a:cxnSpLocks/>
            <a:stCxn id="148" idx="2"/>
            <a:endCxn id="29" idx="3"/>
          </p:cNvCxnSpPr>
          <p:nvPr/>
        </p:nvCxnSpPr>
        <p:spPr>
          <a:xfrm flipH="1">
            <a:off x="3220578" y="4298808"/>
            <a:ext cx="208055" cy="2288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ECEBB8-5777-40FA-8E8F-1121766C02A2}"/>
              </a:ext>
            </a:extLst>
          </p:cNvPr>
          <p:cNvCxnSpPr>
            <a:cxnSpLocks/>
            <a:stCxn id="116" idx="2"/>
            <a:endCxn id="30" idx="3"/>
          </p:cNvCxnSpPr>
          <p:nvPr/>
        </p:nvCxnSpPr>
        <p:spPr>
          <a:xfrm flipH="1">
            <a:off x="2271697" y="4093397"/>
            <a:ext cx="182731" cy="3268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0EA194-B55E-4908-81DE-844C3BB2251B}"/>
              </a:ext>
            </a:extLst>
          </p:cNvPr>
          <p:cNvCxnSpPr>
            <a:cxnSpLocks/>
            <a:stCxn id="128" idx="2"/>
            <a:endCxn id="31" idx="3"/>
          </p:cNvCxnSpPr>
          <p:nvPr/>
        </p:nvCxnSpPr>
        <p:spPr>
          <a:xfrm flipH="1">
            <a:off x="1941392" y="4038730"/>
            <a:ext cx="513036" cy="1034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4D500B-EFFF-4957-8C28-FFE5EA3AE038}"/>
              </a:ext>
            </a:extLst>
          </p:cNvPr>
          <p:cNvCxnSpPr>
            <a:cxnSpLocks/>
            <a:stCxn id="150" idx="1"/>
            <a:endCxn id="128" idx="2"/>
          </p:cNvCxnSpPr>
          <p:nvPr/>
        </p:nvCxnSpPr>
        <p:spPr>
          <a:xfrm flipH="1" flipV="1">
            <a:off x="2454428" y="4038730"/>
            <a:ext cx="790759" cy="2489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239199-2D67-48C4-A85E-54496A00D282}"/>
              </a:ext>
            </a:extLst>
          </p:cNvPr>
          <p:cNvCxnSpPr>
            <a:cxnSpLocks/>
            <a:stCxn id="178" idx="1"/>
            <a:endCxn id="148" idx="1"/>
          </p:cNvCxnSpPr>
          <p:nvPr/>
        </p:nvCxnSpPr>
        <p:spPr>
          <a:xfrm flipH="1" flipV="1">
            <a:off x="3245187" y="4233055"/>
            <a:ext cx="1482199" cy="41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2B3970-E923-4EEF-8185-FDAF8A88EDF4}"/>
              </a:ext>
            </a:extLst>
          </p:cNvPr>
          <p:cNvCxnSpPr>
            <a:cxnSpLocks/>
            <a:stCxn id="176" idx="2"/>
            <a:endCxn id="171" idx="1"/>
          </p:cNvCxnSpPr>
          <p:nvPr/>
        </p:nvCxnSpPr>
        <p:spPr>
          <a:xfrm flipV="1">
            <a:off x="4910832" y="4144023"/>
            <a:ext cx="1030463" cy="1419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2F40748A-B2B5-4229-80B9-6C8562F936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75" y="4376360"/>
            <a:ext cx="275403" cy="3025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D73DA35-66B2-4EC4-87CC-6EF50683C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94" y="4268999"/>
            <a:ext cx="275403" cy="3025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22A1A07-0DDE-4FAD-B822-7F59293EC0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89" y="3990884"/>
            <a:ext cx="275403" cy="302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885381-74E9-41C4-8014-91F3E4A55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83" y="4433589"/>
            <a:ext cx="275403" cy="3025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BBA5E5-7233-48B5-9B85-50F22B9B35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63" y="4442366"/>
            <a:ext cx="275403" cy="3025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1B8FFB8-9A4F-41A1-AE5C-A1C7C41DC0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12" y="4421562"/>
            <a:ext cx="275403" cy="3025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19A1C4-48D1-490E-BB60-865A560C4E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86" y="4234923"/>
            <a:ext cx="275403" cy="30257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EF5C8D7-0B36-4D29-B21D-BAFEB229BA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020" y="4003178"/>
            <a:ext cx="275403" cy="302578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F57C5DB-6AC5-46A7-9EA5-934B752472D3}"/>
              </a:ext>
            </a:extLst>
          </p:cNvPr>
          <p:cNvCxnSpPr>
            <a:cxnSpLocks/>
            <a:stCxn id="162" idx="0"/>
            <a:endCxn id="176" idx="0"/>
          </p:cNvCxnSpPr>
          <p:nvPr/>
        </p:nvCxnSpPr>
        <p:spPr>
          <a:xfrm flipH="1">
            <a:off x="4910832" y="3782761"/>
            <a:ext cx="181738" cy="3717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CA4AA65-880B-415F-8F0E-D9ED6682A2B2}"/>
              </a:ext>
            </a:extLst>
          </p:cNvPr>
          <p:cNvSpPr txBox="1"/>
          <p:nvPr/>
        </p:nvSpPr>
        <p:spPr>
          <a:xfrm>
            <a:off x="650850" y="4259220"/>
            <a:ext cx="141901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 Layer</a:t>
            </a:r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D50C764-CFAA-45CF-B8C2-B7E9176A957A}"/>
              </a:ext>
            </a:extLst>
          </p:cNvPr>
          <p:cNvGrpSpPr/>
          <p:nvPr/>
        </p:nvGrpSpPr>
        <p:grpSpPr>
          <a:xfrm>
            <a:off x="2270982" y="3907223"/>
            <a:ext cx="366891" cy="186174"/>
            <a:chOff x="2518049" y="5257536"/>
            <a:chExt cx="478397" cy="151238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CB36068-C0A6-4971-98BC-E402996EA479}"/>
                </a:ext>
              </a:extLst>
            </p:cNvPr>
            <p:cNvGrpSpPr/>
            <p:nvPr/>
          </p:nvGrpSpPr>
          <p:grpSpPr>
            <a:xfrm>
              <a:off x="2518049" y="5301945"/>
              <a:ext cx="478397" cy="106829"/>
              <a:chOff x="1646163" y="4171043"/>
              <a:chExt cx="449908" cy="191379"/>
            </a:xfrm>
          </p:grpSpPr>
          <p:sp>
            <p:nvSpPr>
              <p:cNvPr id="118" name="Cube 117">
                <a:extLst>
                  <a:ext uri="{FF2B5EF4-FFF2-40B4-BE49-F238E27FC236}">
                    <a16:creationId xmlns:a16="http://schemas.microsoft.com/office/drawing/2014/main" id="{555ED387-C4AF-4F7C-B221-BA530ECD4E17}"/>
                  </a:ext>
                </a:extLst>
              </p:cNvPr>
              <p:cNvSpPr/>
              <p:nvPr/>
            </p:nvSpPr>
            <p:spPr>
              <a:xfrm>
                <a:off x="1700213" y="4178214"/>
                <a:ext cx="347662" cy="82636"/>
              </a:xfrm>
              <a:prstGeom prst="cube">
                <a:avLst>
                  <a:gd name="adj" fmla="val 96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6" name="Picture 2" descr="http://www.sand.com.hk/images/stories/Icon-Switch.png">
                <a:extLst>
                  <a:ext uri="{FF2B5EF4-FFF2-40B4-BE49-F238E27FC236}">
                    <a16:creationId xmlns:a16="http://schemas.microsoft.com/office/drawing/2014/main" id="{6A7956FF-D09D-40A9-AB03-8CAD9AED55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163" y="4171043"/>
                <a:ext cx="449908" cy="191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170D633F-FEA3-468E-B573-9ED45058B15F}"/>
                </a:ext>
              </a:extLst>
            </p:cNvPr>
            <p:cNvGrpSpPr/>
            <p:nvPr/>
          </p:nvGrpSpPr>
          <p:grpSpPr>
            <a:xfrm>
              <a:off x="2518049" y="5257536"/>
              <a:ext cx="478397" cy="106829"/>
              <a:chOff x="1646163" y="4171043"/>
              <a:chExt cx="449908" cy="191379"/>
            </a:xfrm>
          </p:grpSpPr>
          <p:sp>
            <p:nvSpPr>
              <p:cNvPr id="127" name="Cube 126">
                <a:extLst>
                  <a:ext uri="{FF2B5EF4-FFF2-40B4-BE49-F238E27FC236}">
                    <a16:creationId xmlns:a16="http://schemas.microsoft.com/office/drawing/2014/main" id="{00E3DEDF-2FB8-4E1C-9ECE-77079E59D83F}"/>
                  </a:ext>
                </a:extLst>
              </p:cNvPr>
              <p:cNvSpPr/>
              <p:nvPr/>
            </p:nvSpPr>
            <p:spPr>
              <a:xfrm>
                <a:off x="1700213" y="4178214"/>
                <a:ext cx="347662" cy="82636"/>
              </a:xfrm>
              <a:prstGeom prst="cube">
                <a:avLst>
                  <a:gd name="adj" fmla="val 96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8" name="Picture 2" descr="http://www.sand.com.hk/images/stories/Icon-Switch.png">
                <a:extLst>
                  <a:ext uri="{FF2B5EF4-FFF2-40B4-BE49-F238E27FC236}">
                    <a16:creationId xmlns:a16="http://schemas.microsoft.com/office/drawing/2014/main" id="{2C2C193A-62B0-4DED-B613-6FF57D7828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00CC66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163" y="4171043"/>
                <a:ext cx="449908" cy="191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0" name="Cube 139">
            <a:extLst>
              <a:ext uri="{FF2B5EF4-FFF2-40B4-BE49-F238E27FC236}">
                <a16:creationId xmlns:a16="http://schemas.microsoft.com/office/drawing/2014/main" id="{13768BEE-0BA5-4434-8B59-1B919D90FBB9}"/>
              </a:ext>
            </a:extLst>
          </p:cNvPr>
          <p:cNvSpPr/>
          <p:nvPr/>
        </p:nvSpPr>
        <p:spPr>
          <a:xfrm>
            <a:off x="2133996" y="3278092"/>
            <a:ext cx="369677" cy="74071"/>
          </a:xfrm>
          <a:prstGeom prst="cube">
            <a:avLst>
              <a:gd name="adj" fmla="val 9607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E191335-3A17-4001-A62D-7E8181FE4ECB}"/>
              </a:ext>
            </a:extLst>
          </p:cNvPr>
          <p:cNvGrpSpPr/>
          <p:nvPr/>
        </p:nvGrpSpPr>
        <p:grpSpPr>
          <a:xfrm>
            <a:off x="3245187" y="4167301"/>
            <a:ext cx="366891" cy="186174"/>
            <a:chOff x="2518049" y="5257536"/>
            <a:chExt cx="478397" cy="151238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6A091813-4E44-4C35-B130-BD60DC08ED20}"/>
                </a:ext>
              </a:extLst>
            </p:cNvPr>
            <p:cNvGrpSpPr/>
            <p:nvPr/>
          </p:nvGrpSpPr>
          <p:grpSpPr>
            <a:xfrm>
              <a:off x="2518049" y="5301945"/>
              <a:ext cx="478397" cy="106829"/>
              <a:chOff x="1646163" y="4171043"/>
              <a:chExt cx="449908" cy="191379"/>
            </a:xfrm>
          </p:grpSpPr>
          <p:sp>
            <p:nvSpPr>
              <p:cNvPr id="149" name="Cube 148">
                <a:extLst>
                  <a:ext uri="{FF2B5EF4-FFF2-40B4-BE49-F238E27FC236}">
                    <a16:creationId xmlns:a16="http://schemas.microsoft.com/office/drawing/2014/main" id="{46C57109-227A-40ED-B535-2BDA48742A75}"/>
                  </a:ext>
                </a:extLst>
              </p:cNvPr>
              <p:cNvSpPr/>
              <p:nvPr/>
            </p:nvSpPr>
            <p:spPr>
              <a:xfrm>
                <a:off x="1700213" y="4178214"/>
                <a:ext cx="347662" cy="82636"/>
              </a:xfrm>
              <a:prstGeom prst="cube">
                <a:avLst>
                  <a:gd name="adj" fmla="val 96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0" name="Picture 2" descr="http://www.sand.com.hk/images/stories/Icon-Switch.png">
                <a:extLst>
                  <a:ext uri="{FF2B5EF4-FFF2-40B4-BE49-F238E27FC236}">
                    <a16:creationId xmlns:a16="http://schemas.microsoft.com/office/drawing/2014/main" id="{537B3C49-1868-4DF7-A179-BA732E00A9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163" y="4171043"/>
                <a:ext cx="449908" cy="191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1336A91-EB87-4B8B-90B0-B24328348BD4}"/>
                </a:ext>
              </a:extLst>
            </p:cNvPr>
            <p:cNvGrpSpPr/>
            <p:nvPr/>
          </p:nvGrpSpPr>
          <p:grpSpPr>
            <a:xfrm>
              <a:off x="2518049" y="5257536"/>
              <a:ext cx="478397" cy="106829"/>
              <a:chOff x="1646163" y="4171043"/>
              <a:chExt cx="449908" cy="191379"/>
            </a:xfrm>
          </p:grpSpPr>
          <p:sp>
            <p:nvSpPr>
              <p:cNvPr id="147" name="Cube 146">
                <a:extLst>
                  <a:ext uri="{FF2B5EF4-FFF2-40B4-BE49-F238E27FC236}">
                    <a16:creationId xmlns:a16="http://schemas.microsoft.com/office/drawing/2014/main" id="{E6380E47-CC6B-47AC-B6DD-DC5CD9FC9736}"/>
                  </a:ext>
                </a:extLst>
              </p:cNvPr>
              <p:cNvSpPr/>
              <p:nvPr/>
            </p:nvSpPr>
            <p:spPr>
              <a:xfrm>
                <a:off x="1700213" y="4178214"/>
                <a:ext cx="347662" cy="82636"/>
              </a:xfrm>
              <a:prstGeom prst="cube">
                <a:avLst>
                  <a:gd name="adj" fmla="val 96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8" name="Picture 2" descr="http://www.sand.com.hk/images/stories/Icon-Switch.png">
                <a:extLst>
                  <a:ext uri="{FF2B5EF4-FFF2-40B4-BE49-F238E27FC236}">
                    <a16:creationId xmlns:a16="http://schemas.microsoft.com/office/drawing/2014/main" id="{19CB9A84-8551-4EA3-BE1B-5C337383A2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00CC66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163" y="4171043"/>
                <a:ext cx="449908" cy="191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4CF35B7-EC32-4021-B081-AF82F3C129FB}"/>
              </a:ext>
            </a:extLst>
          </p:cNvPr>
          <p:cNvGrpSpPr/>
          <p:nvPr/>
        </p:nvGrpSpPr>
        <p:grpSpPr>
          <a:xfrm>
            <a:off x="3976755" y="3640898"/>
            <a:ext cx="366891" cy="186174"/>
            <a:chOff x="2518049" y="5257536"/>
            <a:chExt cx="478397" cy="151238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195A5B2F-ACB5-4B34-9802-9403216F5191}"/>
                </a:ext>
              </a:extLst>
            </p:cNvPr>
            <p:cNvGrpSpPr/>
            <p:nvPr/>
          </p:nvGrpSpPr>
          <p:grpSpPr>
            <a:xfrm>
              <a:off x="2518049" y="5301945"/>
              <a:ext cx="478397" cy="106829"/>
              <a:chOff x="1646163" y="4171043"/>
              <a:chExt cx="449908" cy="191379"/>
            </a:xfrm>
          </p:grpSpPr>
          <p:sp>
            <p:nvSpPr>
              <p:cNvPr id="156" name="Cube 155">
                <a:extLst>
                  <a:ext uri="{FF2B5EF4-FFF2-40B4-BE49-F238E27FC236}">
                    <a16:creationId xmlns:a16="http://schemas.microsoft.com/office/drawing/2014/main" id="{7873B15C-937E-4ADA-B7B6-7D90B6FE6161}"/>
                  </a:ext>
                </a:extLst>
              </p:cNvPr>
              <p:cNvSpPr/>
              <p:nvPr/>
            </p:nvSpPr>
            <p:spPr>
              <a:xfrm>
                <a:off x="1700213" y="4178214"/>
                <a:ext cx="347662" cy="82636"/>
              </a:xfrm>
              <a:prstGeom prst="cube">
                <a:avLst>
                  <a:gd name="adj" fmla="val 96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7" name="Picture 2" descr="http://www.sand.com.hk/images/stories/Icon-Switch.png">
                <a:extLst>
                  <a:ext uri="{FF2B5EF4-FFF2-40B4-BE49-F238E27FC236}">
                    <a16:creationId xmlns:a16="http://schemas.microsoft.com/office/drawing/2014/main" id="{A67E8E51-9019-44AD-B45D-BC70309651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163" y="4171043"/>
                <a:ext cx="449908" cy="191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D1E0AD86-B6E6-4CC5-80B8-6C54211D41EC}"/>
                </a:ext>
              </a:extLst>
            </p:cNvPr>
            <p:cNvGrpSpPr/>
            <p:nvPr/>
          </p:nvGrpSpPr>
          <p:grpSpPr>
            <a:xfrm>
              <a:off x="2518049" y="5257536"/>
              <a:ext cx="478397" cy="106829"/>
              <a:chOff x="1646163" y="4171043"/>
              <a:chExt cx="449908" cy="191379"/>
            </a:xfrm>
          </p:grpSpPr>
          <p:sp>
            <p:nvSpPr>
              <p:cNvPr id="154" name="Cube 153">
                <a:extLst>
                  <a:ext uri="{FF2B5EF4-FFF2-40B4-BE49-F238E27FC236}">
                    <a16:creationId xmlns:a16="http://schemas.microsoft.com/office/drawing/2014/main" id="{175652D4-9171-4E5F-945E-AF3D88CCED8D}"/>
                  </a:ext>
                </a:extLst>
              </p:cNvPr>
              <p:cNvSpPr/>
              <p:nvPr/>
            </p:nvSpPr>
            <p:spPr>
              <a:xfrm>
                <a:off x="1700213" y="4178214"/>
                <a:ext cx="347662" cy="82636"/>
              </a:xfrm>
              <a:prstGeom prst="cube">
                <a:avLst>
                  <a:gd name="adj" fmla="val 96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5" name="Picture 2" descr="http://www.sand.com.hk/images/stories/Icon-Switch.png">
                <a:extLst>
                  <a:ext uri="{FF2B5EF4-FFF2-40B4-BE49-F238E27FC236}">
                    <a16:creationId xmlns:a16="http://schemas.microsoft.com/office/drawing/2014/main" id="{8D2CDD5A-B93D-4A7C-9825-2321596B23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00CC66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163" y="4171043"/>
                <a:ext cx="449908" cy="191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9EC1E8D9-7F8D-4670-B336-84522363A44D}"/>
              </a:ext>
            </a:extLst>
          </p:cNvPr>
          <p:cNvGrpSpPr/>
          <p:nvPr/>
        </p:nvGrpSpPr>
        <p:grpSpPr>
          <a:xfrm>
            <a:off x="4909124" y="3782761"/>
            <a:ext cx="366891" cy="186174"/>
            <a:chOff x="2518049" y="5257536"/>
            <a:chExt cx="478397" cy="15123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13EF4F4A-12D1-450E-9079-2479ED57045C}"/>
                </a:ext>
              </a:extLst>
            </p:cNvPr>
            <p:cNvGrpSpPr/>
            <p:nvPr/>
          </p:nvGrpSpPr>
          <p:grpSpPr>
            <a:xfrm>
              <a:off x="2518049" y="5301945"/>
              <a:ext cx="478397" cy="106829"/>
              <a:chOff x="1646163" y="4171043"/>
              <a:chExt cx="449908" cy="191379"/>
            </a:xfrm>
          </p:grpSpPr>
          <p:sp>
            <p:nvSpPr>
              <p:cNvPr id="163" name="Cube 162">
                <a:extLst>
                  <a:ext uri="{FF2B5EF4-FFF2-40B4-BE49-F238E27FC236}">
                    <a16:creationId xmlns:a16="http://schemas.microsoft.com/office/drawing/2014/main" id="{22A97B5F-EC16-4A6E-8591-40B1641DD67F}"/>
                  </a:ext>
                </a:extLst>
              </p:cNvPr>
              <p:cNvSpPr/>
              <p:nvPr/>
            </p:nvSpPr>
            <p:spPr>
              <a:xfrm>
                <a:off x="1700213" y="4178214"/>
                <a:ext cx="347662" cy="82636"/>
              </a:xfrm>
              <a:prstGeom prst="cube">
                <a:avLst>
                  <a:gd name="adj" fmla="val 96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4" name="Picture 2" descr="http://www.sand.com.hk/images/stories/Icon-Switch.png">
                <a:extLst>
                  <a:ext uri="{FF2B5EF4-FFF2-40B4-BE49-F238E27FC236}">
                    <a16:creationId xmlns:a16="http://schemas.microsoft.com/office/drawing/2014/main" id="{A8060E5F-E827-442B-85E8-1A6157DCED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163" y="4171043"/>
                <a:ext cx="449908" cy="191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11ACA13F-7E61-46BA-8A4E-5B3096D98BDD}"/>
                </a:ext>
              </a:extLst>
            </p:cNvPr>
            <p:cNvGrpSpPr/>
            <p:nvPr/>
          </p:nvGrpSpPr>
          <p:grpSpPr>
            <a:xfrm>
              <a:off x="2518049" y="5257536"/>
              <a:ext cx="478397" cy="106829"/>
              <a:chOff x="1646163" y="4171043"/>
              <a:chExt cx="449908" cy="191379"/>
            </a:xfrm>
          </p:grpSpPr>
          <p:sp>
            <p:nvSpPr>
              <p:cNvPr id="161" name="Cube 160">
                <a:extLst>
                  <a:ext uri="{FF2B5EF4-FFF2-40B4-BE49-F238E27FC236}">
                    <a16:creationId xmlns:a16="http://schemas.microsoft.com/office/drawing/2014/main" id="{40976207-CD0A-44A0-9F68-E5C8176803EF}"/>
                  </a:ext>
                </a:extLst>
              </p:cNvPr>
              <p:cNvSpPr/>
              <p:nvPr/>
            </p:nvSpPr>
            <p:spPr>
              <a:xfrm>
                <a:off x="1700213" y="4178214"/>
                <a:ext cx="347662" cy="82636"/>
              </a:xfrm>
              <a:prstGeom prst="cube">
                <a:avLst>
                  <a:gd name="adj" fmla="val 96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2" name="Picture 2" descr="http://www.sand.com.hk/images/stories/Icon-Switch.png">
                <a:extLst>
                  <a:ext uri="{FF2B5EF4-FFF2-40B4-BE49-F238E27FC236}">
                    <a16:creationId xmlns:a16="http://schemas.microsoft.com/office/drawing/2014/main" id="{6036FC8A-E4FF-449E-A48F-ACBF4E3A0E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00CC66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163" y="4171043"/>
                <a:ext cx="449908" cy="191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2B2E8E9F-AEB4-45CB-B95C-B2458478A2E8}"/>
              </a:ext>
            </a:extLst>
          </p:cNvPr>
          <p:cNvGrpSpPr/>
          <p:nvPr/>
        </p:nvGrpSpPr>
        <p:grpSpPr>
          <a:xfrm>
            <a:off x="5941295" y="4023602"/>
            <a:ext cx="366891" cy="186174"/>
            <a:chOff x="2518049" y="5257536"/>
            <a:chExt cx="478397" cy="151238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237EADE8-C9C6-413F-8073-797E687A4994}"/>
                </a:ext>
              </a:extLst>
            </p:cNvPr>
            <p:cNvGrpSpPr/>
            <p:nvPr/>
          </p:nvGrpSpPr>
          <p:grpSpPr>
            <a:xfrm>
              <a:off x="2518049" y="5301945"/>
              <a:ext cx="478397" cy="106829"/>
              <a:chOff x="1646163" y="4171043"/>
              <a:chExt cx="449908" cy="191379"/>
            </a:xfrm>
          </p:grpSpPr>
          <p:sp>
            <p:nvSpPr>
              <p:cNvPr id="170" name="Cube 169">
                <a:extLst>
                  <a:ext uri="{FF2B5EF4-FFF2-40B4-BE49-F238E27FC236}">
                    <a16:creationId xmlns:a16="http://schemas.microsoft.com/office/drawing/2014/main" id="{1DEA74DF-4C42-449F-8737-08EFF8D26AAA}"/>
                  </a:ext>
                </a:extLst>
              </p:cNvPr>
              <p:cNvSpPr/>
              <p:nvPr/>
            </p:nvSpPr>
            <p:spPr>
              <a:xfrm>
                <a:off x="1700213" y="4178214"/>
                <a:ext cx="347662" cy="82636"/>
              </a:xfrm>
              <a:prstGeom prst="cube">
                <a:avLst>
                  <a:gd name="adj" fmla="val 96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1" name="Picture 2" descr="http://www.sand.com.hk/images/stories/Icon-Switch.png">
                <a:extLst>
                  <a:ext uri="{FF2B5EF4-FFF2-40B4-BE49-F238E27FC236}">
                    <a16:creationId xmlns:a16="http://schemas.microsoft.com/office/drawing/2014/main" id="{2D0B0B69-9CC6-451C-A0C5-F15D89DF3E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163" y="4171043"/>
                <a:ext cx="449908" cy="191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F8B5A00A-A7DF-4482-820B-AD6EE2F4983A}"/>
                </a:ext>
              </a:extLst>
            </p:cNvPr>
            <p:cNvGrpSpPr/>
            <p:nvPr/>
          </p:nvGrpSpPr>
          <p:grpSpPr>
            <a:xfrm>
              <a:off x="2518049" y="5257536"/>
              <a:ext cx="478397" cy="106829"/>
              <a:chOff x="1646163" y="4171043"/>
              <a:chExt cx="449908" cy="191379"/>
            </a:xfrm>
          </p:grpSpPr>
          <p:sp>
            <p:nvSpPr>
              <p:cNvPr id="168" name="Cube 167">
                <a:extLst>
                  <a:ext uri="{FF2B5EF4-FFF2-40B4-BE49-F238E27FC236}">
                    <a16:creationId xmlns:a16="http://schemas.microsoft.com/office/drawing/2014/main" id="{8DD585BA-24A3-46F1-A533-9BE760B3775B}"/>
                  </a:ext>
                </a:extLst>
              </p:cNvPr>
              <p:cNvSpPr/>
              <p:nvPr/>
            </p:nvSpPr>
            <p:spPr>
              <a:xfrm>
                <a:off x="1700213" y="4178214"/>
                <a:ext cx="347662" cy="82636"/>
              </a:xfrm>
              <a:prstGeom prst="cube">
                <a:avLst>
                  <a:gd name="adj" fmla="val 96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9" name="Picture 2" descr="http://www.sand.com.hk/images/stories/Icon-Switch.png">
                <a:extLst>
                  <a:ext uri="{FF2B5EF4-FFF2-40B4-BE49-F238E27FC236}">
                    <a16:creationId xmlns:a16="http://schemas.microsoft.com/office/drawing/2014/main" id="{1DC2EC21-0EED-49A6-8B7F-7015163CF8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00CC66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163" y="4171043"/>
                <a:ext cx="449908" cy="191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2AB67A0-E070-4B63-8027-8E4FB7C9EF34}"/>
              </a:ext>
            </a:extLst>
          </p:cNvPr>
          <p:cNvGrpSpPr/>
          <p:nvPr/>
        </p:nvGrpSpPr>
        <p:grpSpPr>
          <a:xfrm>
            <a:off x="4727386" y="4154467"/>
            <a:ext cx="366891" cy="186174"/>
            <a:chOff x="2518049" y="5257536"/>
            <a:chExt cx="478397" cy="151238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ED618201-0636-4D0D-A4AA-B2081C5BBDC3}"/>
                </a:ext>
              </a:extLst>
            </p:cNvPr>
            <p:cNvGrpSpPr/>
            <p:nvPr/>
          </p:nvGrpSpPr>
          <p:grpSpPr>
            <a:xfrm>
              <a:off x="2518049" y="5301945"/>
              <a:ext cx="478397" cy="106829"/>
              <a:chOff x="1646163" y="4171043"/>
              <a:chExt cx="449908" cy="191379"/>
            </a:xfrm>
          </p:grpSpPr>
          <p:sp>
            <p:nvSpPr>
              <p:cNvPr id="177" name="Cube 176">
                <a:extLst>
                  <a:ext uri="{FF2B5EF4-FFF2-40B4-BE49-F238E27FC236}">
                    <a16:creationId xmlns:a16="http://schemas.microsoft.com/office/drawing/2014/main" id="{56C6C18A-7C89-49EA-84E2-7EF19930E883}"/>
                  </a:ext>
                </a:extLst>
              </p:cNvPr>
              <p:cNvSpPr/>
              <p:nvPr/>
            </p:nvSpPr>
            <p:spPr>
              <a:xfrm>
                <a:off x="1700213" y="4178214"/>
                <a:ext cx="347662" cy="82636"/>
              </a:xfrm>
              <a:prstGeom prst="cube">
                <a:avLst>
                  <a:gd name="adj" fmla="val 96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8" name="Picture 2" descr="http://www.sand.com.hk/images/stories/Icon-Switch.png">
                <a:extLst>
                  <a:ext uri="{FF2B5EF4-FFF2-40B4-BE49-F238E27FC236}">
                    <a16:creationId xmlns:a16="http://schemas.microsoft.com/office/drawing/2014/main" id="{B21A7686-0080-4E3F-B409-371A743BA1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163" y="4171043"/>
                <a:ext cx="449908" cy="191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91EFA3E6-1004-4CA6-8386-14746597AA49}"/>
                </a:ext>
              </a:extLst>
            </p:cNvPr>
            <p:cNvGrpSpPr/>
            <p:nvPr/>
          </p:nvGrpSpPr>
          <p:grpSpPr>
            <a:xfrm>
              <a:off x="2518049" y="5257536"/>
              <a:ext cx="478397" cy="106829"/>
              <a:chOff x="1646163" y="4171043"/>
              <a:chExt cx="449908" cy="191379"/>
            </a:xfrm>
          </p:grpSpPr>
          <p:sp>
            <p:nvSpPr>
              <p:cNvPr id="175" name="Cube 174">
                <a:extLst>
                  <a:ext uri="{FF2B5EF4-FFF2-40B4-BE49-F238E27FC236}">
                    <a16:creationId xmlns:a16="http://schemas.microsoft.com/office/drawing/2014/main" id="{64523595-E546-4E22-A974-51FE8302245A}"/>
                  </a:ext>
                </a:extLst>
              </p:cNvPr>
              <p:cNvSpPr/>
              <p:nvPr/>
            </p:nvSpPr>
            <p:spPr>
              <a:xfrm>
                <a:off x="1700213" y="4178214"/>
                <a:ext cx="347662" cy="82636"/>
              </a:xfrm>
              <a:prstGeom prst="cube">
                <a:avLst>
                  <a:gd name="adj" fmla="val 96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6" name="Picture 2" descr="http://www.sand.com.hk/images/stories/Icon-Switch.png">
                <a:extLst>
                  <a:ext uri="{FF2B5EF4-FFF2-40B4-BE49-F238E27FC236}">
                    <a16:creationId xmlns:a16="http://schemas.microsoft.com/office/drawing/2014/main" id="{234C82A3-E285-48AB-9305-F14B99A397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00CC66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163" y="4171043"/>
                <a:ext cx="449908" cy="191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87" name="Picture 18" descr="Image result for network developer icon">
            <a:extLst>
              <a:ext uri="{FF2B5EF4-FFF2-40B4-BE49-F238E27FC236}">
                <a16:creationId xmlns:a16="http://schemas.microsoft.com/office/drawing/2014/main" id="{B883BD66-252E-40B8-B59F-F8CCA72C3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1" b="18182"/>
          <a:stretch/>
        </p:blipFill>
        <p:spPr bwMode="auto">
          <a:xfrm>
            <a:off x="5417911" y="1594695"/>
            <a:ext cx="744291" cy="47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4FC7C4EE-B6BA-4663-BB36-142F6D454F94}"/>
              </a:ext>
            </a:extLst>
          </p:cNvPr>
          <p:cNvCxnSpPr>
            <a:cxnSpLocks/>
            <a:stCxn id="187" idx="2"/>
            <a:endCxn id="162" idx="0"/>
          </p:cNvCxnSpPr>
          <p:nvPr/>
        </p:nvCxnSpPr>
        <p:spPr>
          <a:xfrm flipH="1">
            <a:off x="5092570" y="2066924"/>
            <a:ext cx="697487" cy="171583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3AA3140C-A54B-4FFE-A0EF-E7B19172EE04}"/>
              </a:ext>
            </a:extLst>
          </p:cNvPr>
          <p:cNvCxnSpPr>
            <a:cxnSpLocks/>
            <a:stCxn id="257" idx="2"/>
            <a:endCxn id="148" idx="0"/>
          </p:cNvCxnSpPr>
          <p:nvPr/>
        </p:nvCxnSpPr>
        <p:spPr>
          <a:xfrm>
            <a:off x="3347875" y="2110808"/>
            <a:ext cx="80758" cy="2056493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795A68F3-0012-4C05-901A-05B84531A545}"/>
              </a:ext>
            </a:extLst>
          </p:cNvPr>
          <p:cNvCxnSpPr>
            <a:cxnSpLocks/>
            <a:stCxn id="257" idx="2"/>
            <a:endCxn id="128" idx="0"/>
          </p:cNvCxnSpPr>
          <p:nvPr/>
        </p:nvCxnSpPr>
        <p:spPr>
          <a:xfrm flipH="1">
            <a:off x="2454428" y="2110808"/>
            <a:ext cx="893447" cy="179641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2849C89E-EDE8-4E20-82F1-F74327A1A5CF}"/>
              </a:ext>
            </a:extLst>
          </p:cNvPr>
          <p:cNvCxnSpPr>
            <a:cxnSpLocks/>
            <a:stCxn id="274" idx="2"/>
            <a:endCxn id="155" idx="0"/>
          </p:cNvCxnSpPr>
          <p:nvPr/>
        </p:nvCxnSpPr>
        <p:spPr>
          <a:xfrm flipH="1">
            <a:off x="4160201" y="2645029"/>
            <a:ext cx="427609" cy="99586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6AC69988-A425-4195-915E-2CAB2214422D}"/>
              </a:ext>
            </a:extLst>
          </p:cNvPr>
          <p:cNvCxnSpPr>
            <a:cxnSpLocks/>
            <a:stCxn id="187" idx="2"/>
            <a:endCxn id="169" idx="0"/>
          </p:cNvCxnSpPr>
          <p:nvPr/>
        </p:nvCxnSpPr>
        <p:spPr>
          <a:xfrm>
            <a:off x="5790057" y="2066924"/>
            <a:ext cx="334684" cy="195667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C108B866-DCA5-43FA-B222-8949A2C79BE3}"/>
              </a:ext>
            </a:extLst>
          </p:cNvPr>
          <p:cNvCxnSpPr>
            <a:cxnSpLocks/>
            <a:stCxn id="274" idx="2"/>
            <a:endCxn id="176" idx="0"/>
          </p:cNvCxnSpPr>
          <p:nvPr/>
        </p:nvCxnSpPr>
        <p:spPr>
          <a:xfrm>
            <a:off x="4587810" y="2645029"/>
            <a:ext cx="323022" cy="150943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57" name="Picture 18" descr="Image result for network developer icon">
            <a:extLst>
              <a:ext uri="{FF2B5EF4-FFF2-40B4-BE49-F238E27FC236}">
                <a16:creationId xmlns:a16="http://schemas.microsoft.com/office/drawing/2014/main" id="{D3BBD30C-13A3-4B79-8242-D927EB379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1" b="18182"/>
          <a:stretch/>
        </p:blipFill>
        <p:spPr bwMode="auto">
          <a:xfrm flipH="1">
            <a:off x="2982484" y="1638579"/>
            <a:ext cx="730782" cy="47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" name="Picture 18" descr="Image result for network developer icon">
            <a:extLst>
              <a:ext uri="{FF2B5EF4-FFF2-40B4-BE49-F238E27FC236}">
                <a16:creationId xmlns:a16="http://schemas.microsoft.com/office/drawing/2014/main" id="{5711DF0D-9893-4495-9F9A-72E97FF9C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1" b="18182"/>
          <a:stretch/>
        </p:blipFill>
        <p:spPr bwMode="auto">
          <a:xfrm flipH="1">
            <a:off x="4222419" y="2172800"/>
            <a:ext cx="730782" cy="47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D7F10B-D403-49D5-808F-D5F3D20879F6}"/>
              </a:ext>
            </a:extLst>
          </p:cNvPr>
          <p:cNvCxnSpPr>
            <a:cxnSpLocks/>
            <a:stCxn id="257" idx="2"/>
            <a:endCxn id="274" idx="3"/>
          </p:cNvCxnSpPr>
          <p:nvPr/>
        </p:nvCxnSpPr>
        <p:spPr>
          <a:xfrm>
            <a:off x="3347875" y="2110808"/>
            <a:ext cx="874544" cy="2981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1886096-BCAA-4A2B-89A0-58E78C15A9DF}"/>
              </a:ext>
            </a:extLst>
          </p:cNvPr>
          <p:cNvCxnSpPr>
            <a:cxnSpLocks/>
            <a:stCxn id="274" idx="1"/>
            <a:endCxn id="187" idx="2"/>
          </p:cNvCxnSpPr>
          <p:nvPr/>
        </p:nvCxnSpPr>
        <p:spPr>
          <a:xfrm flipV="1">
            <a:off x="4953201" y="2066924"/>
            <a:ext cx="836856" cy="3419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A5E0CEA3-D7C5-4828-BDF6-5FF858DDF0A2}"/>
              </a:ext>
            </a:extLst>
          </p:cNvPr>
          <p:cNvCxnSpPr>
            <a:cxnSpLocks/>
            <a:stCxn id="257" idx="2"/>
            <a:endCxn id="187" idx="2"/>
          </p:cNvCxnSpPr>
          <p:nvPr/>
        </p:nvCxnSpPr>
        <p:spPr>
          <a:xfrm flipV="1">
            <a:off x="3347875" y="2066924"/>
            <a:ext cx="2442182" cy="438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2EFB976A-3BF0-4EF1-BB53-F5A555DC672E}"/>
              </a:ext>
            </a:extLst>
          </p:cNvPr>
          <p:cNvSpPr txBox="1"/>
          <p:nvPr/>
        </p:nvSpPr>
        <p:spPr>
          <a:xfrm>
            <a:off x="1748037" y="2179214"/>
            <a:ext cx="141901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Layer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A56BEA5F-1707-4A5B-BA4D-53966D7D7C8A}"/>
              </a:ext>
            </a:extLst>
          </p:cNvPr>
          <p:cNvGrpSpPr/>
          <p:nvPr/>
        </p:nvGrpSpPr>
        <p:grpSpPr>
          <a:xfrm flipH="1">
            <a:off x="6752862" y="3110241"/>
            <a:ext cx="1911514" cy="521510"/>
            <a:chOff x="-152417" y="4532983"/>
            <a:chExt cx="2792113" cy="710999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472E75C7-609B-454D-A2CA-C540C509736B}"/>
                </a:ext>
              </a:extLst>
            </p:cNvPr>
            <p:cNvSpPr/>
            <p:nvPr/>
          </p:nvSpPr>
          <p:spPr>
            <a:xfrm>
              <a:off x="-152417" y="4701375"/>
              <a:ext cx="1309908" cy="338328"/>
            </a:xfrm>
            <a:prstGeom prst="rect">
              <a:avLst/>
            </a:prstGeom>
            <a:noFill/>
            <a:ln>
              <a:noFill/>
            </a:ln>
            <a:effectLst>
              <a:outerShdw dist="38100" dir="5400000" algn="t" rotWithShape="0">
                <a:schemeClr val="bg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8288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Control plane</a:t>
              </a: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A2B2CD3C-26CD-4532-9036-CE616542CAE4}"/>
                </a:ext>
              </a:extLst>
            </p:cNvPr>
            <p:cNvSpPr/>
            <p:nvPr/>
          </p:nvSpPr>
          <p:spPr>
            <a:xfrm>
              <a:off x="57822" y="4905654"/>
              <a:ext cx="1099668" cy="338328"/>
            </a:xfrm>
            <a:prstGeom prst="rect">
              <a:avLst/>
            </a:prstGeom>
            <a:noFill/>
            <a:ln>
              <a:noFill/>
            </a:ln>
            <a:effectLst>
              <a:outerShdw dist="38100" dir="5400000" algn="t" rotWithShape="0">
                <a:schemeClr val="bg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8288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Data plane</a:t>
              </a: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CB33661B-3207-4D1F-A2C2-5BB00EEC370C}"/>
                </a:ext>
              </a:extLst>
            </p:cNvPr>
            <p:cNvGrpSpPr/>
            <p:nvPr/>
          </p:nvGrpSpPr>
          <p:grpSpPr>
            <a:xfrm>
              <a:off x="1367977" y="4532983"/>
              <a:ext cx="1271719" cy="645317"/>
              <a:chOff x="2518049" y="5257536"/>
              <a:chExt cx="478397" cy="151238"/>
            </a:xfrm>
          </p:grpSpPr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0697C78F-49F4-4B77-A104-0AB85077E236}"/>
                  </a:ext>
                </a:extLst>
              </p:cNvPr>
              <p:cNvGrpSpPr/>
              <p:nvPr/>
            </p:nvGrpSpPr>
            <p:grpSpPr>
              <a:xfrm>
                <a:off x="2518049" y="5301945"/>
                <a:ext cx="478397" cy="106829"/>
                <a:chOff x="1646163" y="4171043"/>
                <a:chExt cx="449908" cy="191379"/>
              </a:xfrm>
            </p:grpSpPr>
            <p:sp>
              <p:nvSpPr>
                <p:cNvPr id="193" name="Cube 192">
                  <a:extLst>
                    <a:ext uri="{FF2B5EF4-FFF2-40B4-BE49-F238E27FC236}">
                      <a16:creationId xmlns:a16="http://schemas.microsoft.com/office/drawing/2014/main" id="{6E6180CF-1069-45BF-863A-9B99B83264A6}"/>
                    </a:ext>
                  </a:extLst>
                </p:cNvPr>
                <p:cNvSpPr/>
                <p:nvPr/>
              </p:nvSpPr>
              <p:spPr>
                <a:xfrm>
                  <a:off x="1700213" y="4178214"/>
                  <a:ext cx="347662" cy="82636"/>
                </a:xfrm>
                <a:prstGeom prst="cube">
                  <a:avLst>
                    <a:gd name="adj" fmla="val 96075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94" name="Picture 2" descr="http://www.sand.com.hk/images/stories/Icon-Switch.png">
                  <a:extLst>
                    <a:ext uri="{FF2B5EF4-FFF2-40B4-BE49-F238E27FC236}">
                      <a16:creationId xmlns:a16="http://schemas.microsoft.com/office/drawing/2014/main" id="{13287737-3A86-471A-9A6F-2009D1347B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6163" y="4171043"/>
                  <a:ext cx="449908" cy="1913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8BBDD55F-167F-4848-8DE3-E4B3BFB37401}"/>
                  </a:ext>
                </a:extLst>
              </p:cNvPr>
              <p:cNvGrpSpPr/>
              <p:nvPr/>
            </p:nvGrpSpPr>
            <p:grpSpPr>
              <a:xfrm>
                <a:off x="2518049" y="5257536"/>
                <a:ext cx="478397" cy="106829"/>
                <a:chOff x="1646163" y="4171043"/>
                <a:chExt cx="449908" cy="191379"/>
              </a:xfrm>
            </p:grpSpPr>
            <p:sp>
              <p:nvSpPr>
                <p:cNvPr id="191" name="Cube 190">
                  <a:extLst>
                    <a:ext uri="{FF2B5EF4-FFF2-40B4-BE49-F238E27FC236}">
                      <a16:creationId xmlns:a16="http://schemas.microsoft.com/office/drawing/2014/main" id="{A8083937-A1C1-461E-B550-C0B7E83AE6B6}"/>
                    </a:ext>
                  </a:extLst>
                </p:cNvPr>
                <p:cNvSpPr/>
                <p:nvPr/>
              </p:nvSpPr>
              <p:spPr>
                <a:xfrm>
                  <a:off x="1700213" y="4178214"/>
                  <a:ext cx="347662" cy="82636"/>
                </a:xfrm>
                <a:prstGeom prst="cube">
                  <a:avLst>
                    <a:gd name="adj" fmla="val 96075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92" name="Picture 2" descr="http://www.sand.com.hk/images/stories/Icon-Switch.png">
                  <a:extLst>
                    <a:ext uri="{FF2B5EF4-FFF2-40B4-BE49-F238E27FC236}">
                      <a16:creationId xmlns:a16="http://schemas.microsoft.com/office/drawing/2014/main" id="{65CF1C07-91F4-4D26-9BB1-18A9B2475C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rgbClr val="00CC66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rightnessContrast bright="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6163" y="4171043"/>
                  <a:ext cx="449908" cy="1913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AA8C796D-2302-479B-8B4C-C9AD66C350A8}"/>
                </a:ext>
              </a:extLst>
            </p:cNvPr>
            <p:cNvCxnSpPr>
              <a:cxnSpLocks/>
              <a:stCxn id="183" idx="3"/>
            </p:cNvCxnSpPr>
            <p:nvPr/>
          </p:nvCxnSpPr>
          <p:spPr>
            <a:xfrm>
              <a:off x="1157490" y="5074818"/>
              <a:ext cx="207443" cy="24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8BAE83A8-F7A2-47B4-952D-23BA81EF766C}"/>
                </a:ext>
              </a:extLst>
            </p:cNvPr>
            <p:cNvCxnSpPr>
              <a:cxnSpLocks/>
              <a:stCxn id="182" idx="3"/>
            </p:cNvCxnSpPr>
            <p:nvPr/>
          </p:nvCxnSpPr>
          <p:spPr>
            <a:xfrm>
              <a:off x="1157491" y="4870539"/>
              <a:ext cx="2074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98" name="Rectangle 197">
            <a:extLst>
              <a:ext uri="{FF2B5EF4-FFF2-40B4-BE49-F238E27FC236}">
                <a16:creationId xmlns:a16="http://schemas.microsoft.com/office/drawing/2014/main" id="{E33B67F7-72F4-4B69-A159-A11E91C91DD7}"/>
              </a:ext>
            </a:extLst>
          </p:cNvPr>
          <p:cNvSpPr/>
          <p:nvPr/>
        </p:nvSpPr>
        <p:spPr>
          <a:xfrm>
            <a:off x="7299961" y="2287224"/>
            <a:ext cx="1769897" cy="338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Command Line Interface (CLI)</a:t>
            </a: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ABB6DF32-18AD-435E-BC5D-48086FB80D88}"/>
              </a:ext>
            </a:extLst>
          </p:cNvPr>
          <p:cNvCxnSpPr>
            <a:cxnSpLocks/>
          </p:cNvCxnSpPr>
          <p:nvPr/>
        </p:nvCxnSpPr>
        <p:spPr>
          <a:xfrm>
            <a:off x="6547542" y="2456388"/>
            <a:ext cx="603340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218" name="Picture 2" descr="Image result for CLI icon">
            <a:extLst>
              <a:ext uri="{FF2B5EF4-FFF2-40B4-BE49-F238E27FC236}">
                <a16:creationId xmlns:a16="http://schemas.microsoft.com/office/drawing/2014/main" id="{A6513BE7-187E-47E0-8DC3-21F052C5B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33" y="2909408"/>
            <a:ext cx="213361" cy="2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2" descr="Image result for CLI icon">
            <a:extLst>
              <a:ext uri="{FF2B5EF4-FFF2-40B4-BE49-F238E27FC236}">
                <a16:creationId xmlns:a16="http://schemas.microsoft.com/office/drawing/2014/main" id="{70F32961-6FE3-4EB4-91B3-051D1C369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55" y="3160456"/>
            <a:ext cx="213361" cy="2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" descr="Image result for CLI icon">
            <a:extLst>
              <a:ext uri="{FF2B5EF4-FFF2-40B4-BE49-F238E27FC236}">
                <a16:creationId xmlns:a16="http://schemas.microsoft.com/office/drawing/2014/main" id="{D7463E72-7E85-413E-B7A9-AF4596A1C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74" y="2947771"/>
            <a:ext cx="213361" cy="2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2" descr="Image result for CLI icon">
            <a:extLst>
              <a:ext uri="{FF2B5EF4-FFF2-40B4-BE49-F238E27FC236}">
                <a16:creationId xmlns:a16="http://schemas.microsoft.com/office/drawing/2014/main" id="{EAED0B3D-930B-4DF4-B634-46E9FAAB7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98" y="2947095"/>
            <a:ext cx="213361" cy="2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2" descr="Image result for CLI icon">
            <a:extLst>
              <a:ext uri="{FF2B5EF4-FFF2-40B4-BE49-F238E27FC236}">
                <a16:creationId xmlns:a16="http://schemas.microsoft.com/office/drawing/2014/main" id="{58CCD64E-070D-4925-B4AD-928C23F0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62" y="2947771"/>
            <a:ext cx="213361" cy="2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Picture 2" descr="Image result for CLI icon">
            <a:extLst>
              <a:ext uri="{FF2B5EF4-FFF2-40B4-BE49-F238E27FC236}">
                <a16:creationId xmlns:a16="http://schemas.microsoft.com/office/drawing/2014/main" id="{771A2CBF-8F3F-4377-9CAB-89C3F0C80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63" y="2903574"/>
            <a:ext cx="213361" cy="2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" name="Rectangle 248">
            <a:extLst>
              <a:ext uri="{FF2B5EF4-FFF2-40B4-BE49-F238E27FC236}">
                <a16:creationId xmlns:a16="http://schemas.microsoft.com/office/drawing/2014/main" id="{9E30CEFD-D724-43CC-B62C-458D67F99B20}"/>
              </a:ext>
            </a:extLst>
          </p:cNvPr>
          <p:cNvSpPr/>
          <p:nvPr/>
        </p:nvSpPr>
        <p:spPr>
          <a:xfrm>
            <a:off x="3112353" y="5150374"/>
            <a:ext cx="2095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Traditional Network </a:t>
            </a:r>
          </a:p>
        </p:txBody>
      </p:sp>
      <p:pic>
        <p:nvPicPr>
          <p:cNvPr id="213" name="Picture 2" descr="Image result for arrow icon">
            <a:extLst>
              <a:ext uri="{FF2B5EF4-FFF2-40B4-BE49-F238E27FC236}">
                <a16:creationId xmlns:a16="http://schemas.microsoft.com/office/drawing/2014/main" id="{AD6BC6F0-329B-44F4-BC3C-740419184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453" flipH="1">
            <a:off x="6184339" y="3208406"/>
            <a:ext cx="581973" cy="70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2E4A02FB-EEEE-491D-9BD8-A461A26B9D60}"/>
              </a:ext>
            </a:extLst>
          </p:cNvPr>
          <p:cNvSpPr/>
          <p:nvPr/>
        </p:nvSpPr>
        <p:spPr>
          <a:xfrm>
            <a:off x="5901325" y="3876920"/>
            <a:ext cx="446832" cy="44683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3" name="Picture 2" descr="Image result for CLI icon">
            <a:extLst>
              <a:ext uri="{FF2B5EF4-FFF2-40B4-BE49-F238E27FC236}">
                <a16:creationId xmlns:a16="http://schemas.microsoft.com/office/drawing/2014/main" id="{A8B38324-BA29-43E2-BDDD-EC320FE0B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8" y="2705871"/>
            <a:ext cx="213361" cy="2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29F79F17-7C9A-42B0-BEED-141BA0A54D04}"/>
              </a:ext>
            </a:extLst>
          </p:cNvPr>
          <p:cNvSpPr/>
          <p:nvPr/>
        </p:nvSpPr>
        <p:spPr>
          <a:xfrm>
            <a:off x="7299962" y="2624974"/>
            <a:ext cx="1722118" cy="338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Configuration commands</a:t>
            </a:r>
          </a:p>
        </p:txBody>
      </p:sp>
      <p:pic>
        <p:nvPicPr>
          <p:cNvPr id="119" name="Picture 18" descr="Image result for network developer icon">
            <a:extLst>
              <a:ext uri="{FF2B5EF4-FFF2-40B4-BE49-F238E27FC236}">
                <a16:creationId xmlns:a16="http://schemas.microsoft.com/office/drawing/2014/main" id="{8E883E6A-8CC2-4905-A4AB-D3A853ADF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1" b="18182"/>
          <a:stretch/>
        </p:blipFill>
        <p:spPr bwMode="auto">
          <a:xfrm>
            <a:off x="6691759" y="1955800"/>
            <a:ext cx="438022" cy="27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B471ADE9-5B07-4481-988F-AEA86C300288}"/>
              </a:ext>
            </a:extLst>
          </p:cNvPr>
          <p:cNvSpPr/>
          <p:nvPr/>
        </p:nvSpPr>
        <p:spPr>
          <a:xfrm>
            <a:off x="7299961" y="2001474"/>
            <a:ext cx="1769897" cy="338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Network engineer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2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95B3778-691D-44BB-B965-F7855E0087A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23360" y="1642680"/>
              <a:ext cx="7557840" cy="3397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95B3778-691D-44BB-B965-F7855E0087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14000" y="1633320"/>
                <a:ext cx="7576560" cy="34164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87CBF1C-C368-41DB-9974-A3E514D9E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86"/>
    </mc:Choice>
    <mc:Fallback xmlns="">
      <p:transition spd="slow" advTm="112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2000" b="1" dirty="0"/>
              <a:t>Network Devices in Traditional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000" dirty="0"/>
              <a:t>Vendor-specific and heterogeneous.</a:t>
            </a:r>
          </a:p>
          <a:p>
            <a:pPr lvl="1"/>
            <a:r>
              <a:rPr lang="en-US" sz="2000" dirty="0"/>
              <a:t>Requires manually configuration. </a:t>
            </a:r>
          </a:p>
          <a:p>
            <a:pPr lvl="2"/>
            <a:r>
              <a:rPr lang="en-US" sz="2000" dirty="0"/>
              <a:t>Costly.</a:t>
            </a:r>
          </a:p>
          <a:p>
            <a:pPr lvl="2"/>
            <a:r>
              <a:rPr lang="en-US" sz="2000" dirty="0"/>
              <a:t>High-rate of configuration errors.</a:t>
            </a:r>
          </a:p>
          <a:p>
            <a:pPr lvl="2"/>
            <a:r>
              <a:rPr lang="en-US" sz="2000" dirty="0"/>
              <a:t>Serious security breaches even for well-known security guidelines.</a:t>
            </a:r>
          </a:p>
          <a:p>
            <a:pPr lvl="1"/>
            <a:r>
              <a:rPr lang="en-US" sz="2000" dirty="0"/>
              <a:t>Hardwired with specific algorithms and protocols to route, control and monitor data flow.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Calibri Light" pitchFamily="34" charset="0"/>
                <a:ea typeface="+mn-ea"/>
                <a:cs typeface="Calibri Light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61AD95-D2AF-4CAC-9E53-944DA6238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163" y="3279981"/>
            <a:ext cx="5326380" cy="2844852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9802C6-671F-4F7C-8A1D-31B7EF182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071A78E-459A-4CDE-9E69-7D0631E33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pPr>
              <a:defRPr/>
            </a:pPr>
            <a:r>
              <a:rPr lang="en-US" dirty="0"/>
              <a:t>© Abdullah Al-Alaj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2ECE4B2-D8E8-4C2E-932B-4CA16233BFB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75400" y="4816800"/>
              <a:ext cx="3284640" cy="454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2ECE4B2-D8E8-4C2E-932B-4CA16233BF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59560" y="4753440"/>
                <a:ext cx="3315960" cy="581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0C36EB9-5247-4B9C-A44F-DA543C1EA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34"/>
    </mc:Choice>
    <mc:Fallback xmlns="">
      <p:transition spd="slow" advTm="108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80C4BF-F46D-4FED-83F3-4FE908841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876" y="3322429"/>
            <a:ext cx="5326380" cy="2844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Problems in Traditional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en-US" sz="2000" dirty="0"/>
              <a:t>Lack of global visibility of the network state. </a:t>
            </a:r>
          </a:p>
          <a:p>
            <a:r>
              <a:rPr lang="en-US" sz="2000" dirty="0"/>
              <a:t>Difficulties in deploying and maintaining coherent network-wide policies. </a:t>
            </a:r>
          </a:p>
          <a:p>
            <a:r>
              <a:rPr lang="en-US" sz="2000" dirty="0"/>
              <a:t>Innovation in networking functionalities and control is difficult.</a:t>
            </a:r>
          </a:p>
          <a:p>
            <a:r>
              <a:rPr lang="en-US" sz="2000" dirty="0"/>
              <a:t>Unmanageable and high operational cost by network engineers.</a:t>
            </a:r>
          </a:p>
          <a:p>
            <a:r>
              <a:rPr lang="en-US" sz="2000" dirty="0"/>
              <a:t>Complex and weak integration of decentralized networking devices.</a:t>
            </a:r>
          </a:p>
          <a:p>
            <a:r>
              <a:rPr lang="en-US" sz="2000" dirty="0"/>
              <a:t>Hard to maintain stable and robust network security.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Calibri Light" pitchFamily="34" charset="0"/>
                <a:ea typeface="+mn-ea"/>
                <a:cs typeface="Calibri Light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5161489-063E-4D33-8779-CF7EB85CF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B95C271-B69A-4051-B48E-3174E42E3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pPr>
              <a:defRPr/>
            </a:pPr>
            <a:r>
              <a:rPr lang="en-US" dirty="0"/>
              <a:t>© Abdullah Al-Alaj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AE607A2-D91C-442A-861C-E77AE878A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73"/>
    </mc:Choice>
    <mc:Fallback xmlns="">
      <p:transition spd="slow" advTm="98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Security Policies in Traditional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Traditional networks lack security automation and run-time deployment of security policies.</a:t>
            </a:r>
          </a:p>
          <a:p>
            <a:r>
              <a:rPr lang="en-US" sz="1800" dirty="0"/>
              <a:t>Lack for runtime update of security policies in response to traffic behavior or intrusions.</a:t>
            </a:r>
          </a:p>
          <a:p>
            <a:r>
              <a:rPr lang="en-US" sz="1800" dirty="0"/>
              <a:t>To implement security policies, network operators need to </a:t>
            </a:r>
          </a:p>
          <a:p>
            <a:pPr lvl="1"/>
            <a:r>
              <a:rPr lang="en-US" dirty="0"/>
              <a:t>Translate high-level security policies into low-level configuration commands.</a:t>
            </a:r>
          </a:p>
          <a:p>
            <a:pPr lvl="1"/>
            <a:r>
              <a:rPr lang="en-US" dirty="0"/>
              <a:t>Implement low-level commands manually into large sets of vendor-specific devices.</a:t>
            </a:r>
          </a:p>
          <a:p>
            <a:r>
              <a:rPr lang="en-US" sz="1800" dirty="0"/>
              <a:t>Updating security policies might require changing the hardware or updating its firmware.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Calibri Light" pitchFamily="34" charset="0"/>
                <a:ea typeface="+mn-ea"/>
                <a:cs typeface="Calibri Light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E8F285-BF5E-4DAD-8803-0CB51E714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144EC209-21D1-498D-9752-C937719A4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pPr>
              <a:defRPr/>
            </a:pPr>
            <a:r>
              <a:rPr lang="en-US" dirty="0"/>
              <a:t>© Abdullah Al-Alaj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438390-9956-47EF-9639-A9BFEAD83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620" y="3882602"/>
            <a:ext cx="5326380" cy="284485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38EB07B-CB82-4CCC-A856-DB0F79824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93"/>
    </mc:Choice>
    <mc:Fallback xmlns="">
      <p:transition spd="slow" advTm="9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D958A0-6779-475E-971C-CFCE95D49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12270"/>
            <a:ext cx="7886700" cy="5121886"/>
          </a:xfrm>
        </p:spPr>
        <p:txBody>
          <a:bodyPr/>
          <a:lstStyle/>
          <a:p>
            <a:pPr marL="0" indent="0" algn="ctr">
              <a:buNone/>
            </a:pPr>
            <a:r>
              <a:rPr lang="en-US" sz="8800" dirty="0"/>
              <a:t>Software Defined Networks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E90CD3-BDEC-4488-BDF8-C2E33C59B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B575D-CC59-49B2-B716-981AE2985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318A1-174D-4DEE-8106-03A37B9BCF15}" type="slidenum">
              <a:rPr lang="en-US" sz="1000" smtClean="0"/>
              <a:pPr/>
              <a:t>7</a:t>
            </a:fld>
            <a:endParaRPr lang="en-US" sz="1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3C6AD-C976-4E48-B704-8CEDF1A8C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pPr>
              <a:defRPr/>
            </a:pPr>
            <a:r>
              <a:rPr lang="en-US" dirty="0"/>
              <a:t>© Abdullah Al-Alaj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518956C-50D5-4036-B6A1-4CB048D98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1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66"/>
    </mc:Choice>
    <mc:Fallback xmlns="">
      <p:transition spd="slow" advTm="27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Software Defined Networks (SDN)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r>
              <a:rPr lang="en-US" dirty="0"/>
              <a:t>SDN decouples the network control from the data forwarding plane in routers and switches.</a:t>
            </a:r>
          </a:p>
          <a:p>
            <a:r>
              <a:rPr lang="en-US" dirty="0"/>
              <a:t>The result:</a:t>
            </a:r>
          </a:p>
          <a:p>
            <a:pPr lvl="1"/>
            <a:r>
              <a:rPr lang="en-US" dirty="0"/>
              <a:t>Control plane (logically centralized).</a:t>
            </a:r>
          </a:p>
          <a:p>
            <a:pPr lvl="1"/>
            <a:r>
              <a:rPr lang="en-US" dirty="0"/>
              <a:t>Forwarding plane takes decisions from the control plane.</a:t>
            </a:r>
          </a:p>
          <a:p>
            <a:pPr lvl="1"/>
            <a:r>
              <a:rPr lang="en-US" dirty="0"/>
              <a:t>Applications and services are implemented on top of the control Plane.</a:t>
            </a:r>
          </a:p>
          <a:p>
            <a:pPr lvl="2"/>
            <a:r>
              <a:rPr lang="en-US" sz="1800" dirty="0"/>
              <a:t>Control plan maps the entire network to the application layer.</a:t>
            </a:r>
          </a:p>
          <a:p>
            <a:pPr lvl="1"/>
            <a:r>
              <a:rPr lang="en-US" dirty="0"/>
              <a:t>Programmability of network functions and control.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Calibri Light" pitchFamily="34" charset="0"/>
                <a:ea typeface="+mn-ea"/>
                <a:cs typeface="Calibri Light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6FDC7-50CF-4DB8-9C01-3AF17278D361}"/>
              </a:ext>
            </a:extLst>
          </p:cNvPr>
          <p:cNvSpPr/>
          <p:nvPr/>
        </p:nvSpPr>
        <p:spPr>
          <a:xfrm flipH="1">
            <a:off x="4226026" y="5280263"/>
            <a:ext cx="896779" cy="248160"/>
          </a:xfrm>
          <a:prstGeom prst="rect">
            <a:avLst/>
          </a:prstGeom>
          <a:noFill/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288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Control plane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893F5B-5321-4DAF-9030-A76F687EAF4E}"/>
              </a:ext>
            </a:extLst>
          </p:cNvPr>
          <p:cNvSpPr/>
          <p:nvPr/>
        </p:nvSpPr>
        <p:spPr>
          <a:xfrm flipH="1">
            <a:off x="4226027" y="5840804"/>
            <a:ext cx="752846" cy="248160"/>
          </a:xfrm>
          <a:prstGeom prst="rect">
            <a:avLst/>
          </a:prstGeom>
          <a:noFill/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288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Data plane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CF7675-0CDF-4EC7-8667-B429D2CCCC1F}"/>
              </a:ext>
            </a:extLst>
          </p:cNvPr>
          <p:cNvGrpSpPr/>
          <p:nvPr/>
        </p:nvGrpSpPr>
        <p:grpSpPr>
          <a:xfrm flipH="1">
            <a:off x="3211291" y="5152105"/>
            <a:ext cx="870634" cy="912740"/>
            <a:chOff x="2518049" y="5257536"/>
            <a:chExt cx="478397" cy="29163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EF144AB-B44A-4FCC-AB32-6D08624088DF}"/>
                </a:ext>
              </a:extLst>
            </p:cNvPr>
            <p:cNvGrpSpPr/>
            <p:nvPr/>
          </p:nvGrpSpPr>
          <p:grpSpPr>
            <a:xfrm>
              <a:off x="2518049" y="5305950"/>
              <a:ext cx="478397" cy="243222"/>
              <a:chOff x="1646163" y="4178214"/>
              <a:chExt cx="449908" cy="435720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CF0564B9-B060-44AE-83EC-535AE192AB9C}"/>
                  </a:ext>
                </a:extLst>
              </p:cNvPr>
              <p:cNvSpPr/>
              <p:nvPr/>
            </p:nvSpPr>
            <p:spPr>
              <a:xfrm>
                <a:off x="1700213" y="4178214"/>
                <a:ext cx="347662" cy="82636"/>
              </a:xfrm>
              <a:prstGeom prst="cube">
                <a:avLst>
                  <a:gd name="adj" fmla="val 96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" name="Picture 2" descr="http://www.sand.com.hk/images/stories/Icon-Switch.png">
                <a:extLst>
                  <a:ext uri="{FF2B5EF4-FFF2-40B4-BE49-F238E27FC236}">
                    <a16:creationId xmlns:a16="http://schemas.microsoft.com/office/drawing/2014/main" id="{F00E5250-1BDF-4AF4-B39A-0DCD230FC3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163" y="4422555"/>
                <a:ext cx="449908" cy="191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476D536-CEDF-4EA6-9BE1-97AAAC0CDBFF}"/>
                </a:ext>
              </a:extLst>
            </p:cNvPr>
            <p:cNvGrpSpPr/>
            <p:nvPr/>
          </p:nvGrpSpPr>
          <p:grpSpPr>
            <a:xfrm>
              <a:off x="2518049" y="5257536"/>
              <a:ext cx="478397" cy="106829"/>
              <a:chOff x="1646163" y="4171043"/>
              <a:chExt cx="449908" cy="191379"/>
            </a:xfrm>
          </p:grpSpPr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94AA0E0B-73C0-404C-93F8-7DA04FA51F0E}"/>
                  </a:ext>
                </a:extLst>
              </p:cNvPr>
              <p:cNvSpPr/>
              <p:nvPr/>
            </p:nvSpPr>
            <p:spPr>
              <a:xfrm>
                <a:off x="1700213" y="4178214"/>
                <a:ext cx="347662" cy="82636"/>
              </a:xfrm>
              <a:prstGeom prst="cube">
                <a:avLst>
                  <a:gd name="adj" fmla="val 96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2" descr="http://www.sand.com.hk/images/stories/Icon-Switch.png">
                <a:extLst>
                  <a:ext uri="{FF2B5EF4-FFF2-40B4-BE49-F238E27FC236}">
                    <a16:creationId xmlns:a16="http://schemas.microsoft.com/office/drawing/2014/main" id="{06F118C9-878F-4E8F-AD3E-2214AFC0DA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00CC66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163" y="4171043"/>
                <a:ext cx="449908" cy="191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7C3AEF-D4E7-4085-BFBE-1344884BE1EB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4084009" y="5964884"/>
            <a:ext cx="142018" cy="17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A590D5-6F18-4651-AF42-13AC357C298D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4084009" y="5404343"/>
            <a:ext cx="1420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0C71B9-A4E0-44E0-AF33-AE8FCFFC01B3}"/>
              </a:ext>
            </a:extLst>
          </p:cNvPr>
          <p:cNvCxnSpPr>
            <a:cxnSpLocks/>
          </p:cNvCxnSpPr>
          <p:nvPr/>
        </p:nvCxnSpPr>
        <p:spPr>
          <a:xfrm>
            <a:off x="3630241" y="5486450"/>
            <a:ext cx="0" cy="3159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1822063-14ED-4436-A1A6-9CC9B9608CFC}"/>
              </a:ext>
            </a:extLst>
          </p:cNvPr>
          <p:cNvSpPr/>
          <p:nvPr/>
        </p:nvSpPr>
        <p:spPr>
          <a:xfrm>
            <a:off x="2528772" y="5420358"/>
            <a:ext cx="8854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Decoupling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AF973F-0637-4C13-82B2-0D3569679E12}"/>
              </a:ext>
            </a:extLst>
          </p:cNvPr>
          <p:cNvCxnSpPr/>
          <p:nvPr/>
        </p:nvCxnSpPr>
        <p:spPr>
          <a:xfrm>
            <a:off x="437322" y="4911146"/>
            <a:ext cx="8256104" cy="0"/>
          </a:xfrm>
          <a:prstGeom prst="line">
            <a:avLst/>
          </a:prstGeom>
          <a:ln w="41275">
            <a:solidFill>
              <a:schemeClr val="tx1"/>
            </a:solidFill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14D84C6-A1DB-4270-BD69-5160BCEA7D1C}"/>
              </a:ext>
            </a:extLst>
          </p:cNvPr>
          <p:cNvSpPr txBox="1"/>
          <p:nvPr/>
        </p:nvSpPr>
        <p:spPr>
          <a:xfrm>
            <a:off x="1464330" y="5404343"/>
            <a:ext cx="77095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SDN idea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8EFBEED5-E38E-48D6-9D41-0727BCE50638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690" y="5746535"/>
            <a:ext cx="828314" cy="36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85F2FBD4-BBF9-4294-93D3-03AF45BF5C22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duotone>
              <a:prstClr val="black"/>
              <a:srgbClr val="6AC386">
                <a:tint val="45000"/>
                <a:satMod val="400000"/>
              </a:srgbClr>
            </a:duotone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690" y="5163846"/>
            <a:ext cx="828314" cy="36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61ED590-EA4A-4CC9-8FEC-B136ACB7F253}"/>
              </a:ext>
            </a:extLst>
          </p:cNvPr>
          <p:cNvSpPr/>
          <p:nvPr/>
        </p:nvSpPr>
        <p:spPr>
          <a:xfrm flipH="1">
            <a:off x="7187005" y="5233336"/>
            <a:ext cx="896779" cy="248160"/>
          </a:xfrm>
          <a:prstGeom prst="rect">
            <a:avLst/>
          </a:prstGeom>
          <a:noFill/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288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Control plane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8C7BD8-66D9-4189-80A6-476FC8B10C38}"/>
              </a:ext>
            </a:extLst>
          </p:cNvPr>
          <p:cNvSpPr/>
          <p:nvPr/>
        </p:nvSpPr>
        <p:spPr>
          <a:xfrm flipH="1">
            <a:off x="7187006" y="5798854"/>
            <a:ext cx="752846" cy="248160"/>
          </a:xfrm>
          <a:prstGeom prst="rect">
            <a:avLst/>
          </a:prstGeom>
          <a:noFill/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288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Data plane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F7737A1-C06A-4325-B562-43B91F24DFDF}"/>
              </a:ext>
            </a:extLst>
          </p:cNvPr>
          <p:cNvCxnSpPr>
            <a:cxnSpLocks/>
            <a:stCxn id="24" idx="3"/>
          </p:cNvCxnSpPr>
          <p:nvPr/>
        </p:nvCxnSpPr>
        <p:spPr>
          <a:xfrm flipH="1">
            <a:off x="7044988" y="5922934"/>
            <a:ext cx="142018" cy="17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3484E7B-3ACB-4B2C-99E6-B33E6B6E702E}"/>
              </a:ext>
            </a:extLst>
          </p:cNvPr>
          <p:cNvCxnSpPr>
            <a:cxnSpLocks/>
            <a:stCxn id="23" idx="3"/>
          </p:cNvCxnSpPr>
          <p:nvPr/>
        </p:nvCxnSpPr>
        <p:spPr>
          <a:xfrm flipH="1">
            <a:off x="7044988" y="5357416"/>
            <a:ext cx="1420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FCF6E1E-AFCD-42C6-863B-F1515FE7D385}"/>
              </a:ext>
            </a:extLst>
          </p:cNvPr>
          <p:cNvCxnSpPr>
            <a:cxnSpLocks/>
          </p:cNvCxnSpPr>
          <p:nvPr/>
        </p:nvCxnSpPr>
        <p:spPr>
          <a:xfrm>
            <a:off x="6591220" y="5528423"/>
            <a:ext cx="0" cy="3159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C126C53-368E-4A04-B42E-E32DC263B09A}"/>
              </a:ext>
            </a:extLst>
          </p:cNvPr>
          <p:cNvSpPr/>
          <p:nvPr/>
        </p:nvSpPr>
        <p:spPr>
          <a:xfrm>
            <a:off x="5501183" y="5498088"/>
            <a:ext cx="8854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Decoupling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0AB3E73E-13B7-4614-9E3C-E9BE1F1ED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ate Placeholder 4">
            <a:extLst>
              <a:ext uri="{FF2B5EF4-FFF2-40B4-BE49-F238E27FC236}">
                <a16:creationId xmlns:a16="http://schemas.microsoft.com/office/drawing/2014/main" id="{99A52DB8-1969-4634-AEF6-65258EDB0D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pPr>
              <a:defRPr/>
            </a:pPr>
            <a:r>
              <a:rPr lang="en-US" dirty="0"/>
              <a:t>© Abdullah Al-Alaj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06B128F-C141-437F-B1B8-04BC11E3A919}"/>
              </a:ext>
            </a:extLst>
          </p:cNvPr>
          <p:cNvSpPr/>
          <p:nvPr/>
        </p:nvSpPr>
        <p:spPr>
          <a:xfrm flipH="1">
            <a:off x="3296636" y="6240443"/>
            <a:ext cx="896779" cy="248160"/>
          </a:xfrm>
          <a:prstGeom prst="rect">
            <a:avLst/>
          </a:prstGeom>
          <a:noFill/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288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Legacy switch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8C631D2-9D42-4D53-A3E9-CE0EA397416D}"/>
              </a:ext>
            </a:extLst>
          </p:cNvPr>
          <p:cNvSpPr/>
          <p:nvPr/>
        </p:nvSpPr>
        <p:spPr>
          <a:xfrm flipH="1">
            <a:off x="6122282" y="6240443"/>
            <a:ext cx="896779" cy="248160"/>
          </a:xfrm>
          <a:prstGeom prst="rect">
            <a:avLst/>
          </a:prstGeom>
          <a:noFill/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288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Legacy router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3549621-7111-4C79-A580-B5540BA58DC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81120" y="2208960"/>
              <a:ext cx="2503440" cy="4234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3549621-7111-4C79-A580-B5540BA58D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65280" y="2145600"/>
                <a:ext cx="2534760" cy="436140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25E9494A-8C96-4748-AF32-32A7D9EC5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29"/>
    </mc:Choice>
    <mc:Fallback xmlns="">
      <p:transition spd="slow" advTm="152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96B184-76C9-4120-A0D3-2015770571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dirty="0"/>
              <a:t>Decoupling :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Idea behind SDNs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875DC-5756-4A83-A543-264667718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F0A95-8703-47B7-BC12-FE7B552F84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© Abdullah Al-Alaj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6BBA75-F072-458A-B725-115608AEB912}"/>
              </a:ext>
            </a:extLst>
          </p:cNvPr>
          <p:cNvSpPr txBox="1"/>
          <p:nvPr/>
        </p:nvSpPr>
        <p:spPr>
          <a:xfrm>
            <a:off x="1252470" y="4603868"/>
            <a:ext cx="2436443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Software Defined Networks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17069-C0DD-46EA-B9D8-63B68165F132}"/>
              </a:ext>
            </a:extLst>
          </p:cNvPr>
          <p:cNvSpPr/>
          <p:nvPr/>
        </p:nvSpPr>
        <p:spPr>
          <a:xfrm flipH="1">
            <a:off x="2673733" y="2328554"/>
            <a:ext cx="1364179" cy="377501"/>
          </a:xfrm>
          <a:prstGeom prst="rect">
            <a:avLst/>
          </a:prstGeom>
          <a:noFill/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288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(Centralized)</a:t>
            </a:r>
          </a:p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Control plane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69DAC0-BAE6-4267-88F5-BA72EBBD677B}"/>
              </a:ext>
            </a:extLst>
          </p:cNvPr>
          <p:cNvSpPr/>
          <p:nvPr/>
        </p:nvSpPr>
        <p:spPr>
          <a:xfrm flipH="1">
            <a:off x="2673735" y="3861968"/>
            <a:ext cx="1145229" cy="377501"/>
          </a:xfrm>
          <a:prstGeom prst="rect">
            <a:avLst/>
          </a:prstGeom>
          <a:noFill/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288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(Distributed)</a:t>
            </a:r>
          </a:p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Data plane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D0A393-AA94-4322-AAEC-E011445ECD64}"/>
              </a:ext>
            </a:extLst>
          </p:cNvPr>
          <p:cNvGrpSpPr/>
          <p:nvPr/>
        </p:nvGrpSpPr>
        <p:grpSpPr>
          <a:xfrm flipH="1">
            <a:off x="1130119" y="3044816"/>
            <a:ext cx="1324408" cy="1157963"/>
            <a:chOff x="1646163" y="4178214"/>
            <a:chExt cx="449908" cy="435720"/>
          </a:xfrm>
        </p:grpSpPr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C3EDA6B7-0046-4C60-AFFC-84C9BB2F1868}"/>
                </a:ext>
              </a:extLst>
            </p:cNvPr>
            <p:cNvSpPr/>
            <p:nvPr/>
          </p:nvSpPr>
          <p:spPr>
            <a:xfrm>
              <a:off x="1700213" y="4178214"/>
              <a:ext cx="347662" cy="82636"/>
            </a:xfrm>
            <a:prstGeom prst="cube">
              <a:avLst>
                <a:gd name="adj" fmla="val 960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2" descr="http://www.sand.com.hk/images/stories/Icon-Switch.png">
              <a:extLst>
                <a:ext uri="{FF2B5EF4-FFF2-40B4-BE49-F238E27FC236}">
                  <a16:creationId xmlns:a16="http://schemas.microsoft.com/office/drawing/2014/main" id="{7C72AA6A-F188-4983-A644-5933D1AD7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163" y="4422555"/>
              <a:ext cx="449908" cy="191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23089F-E3E3-4718-8B86-8CCE804FF4E1}"/>
              </a:ext>
            </a:extLst>
          </p:cNvPr>
          <p:cNvGrpSpPr/>
          <p:nvPr/>
        </p:nvGrpSpPr>
        <p:grpSpPr>
          <a:xfrm flipH="1">
            <a:off x="1130119" y="2133600"/>
            <a:ext cx="1324408" cy="508606"/>
            <a:chOff x="1646163" y="4171043"/>
            <a:chExt cx="449908" cy="191379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00B67B86-8DDC-4789-B8EC-EFA25A9EE01E}"/>
                </a:ext>
              </a:extLst>
            </p:cNvPr>
            <p:cNvSpPr/>
            <p:nvPr/>
          </p:nvSpPr>
          <p:spPr>
            <a:xfrm>
              <a:off x="1700213" y="4178214"/>
              <a:ext cx="347662" cy="82636"/>
            </a:xfrm>
            <a:prstGeom prst="cube">
              <a:avLst>
                <a:gd name="adj" fmla="val 960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2" descr="http://www.sand.com.hk/images/stories/Icon-Switch.png">
              <a:extLst>
                <a:ext uri="{FF2B5EF4-FFF2-40B4-BE49-F238E27FC236}">
                  <a16:creationId xmlns:a16="http://schemas.microsoft.com/office/drawing/2014/main" id="{EFE800F1-8D18-4674-A4F0-114F7F11F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CC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163" y="4171043"/>
              <a:ext cx="449908" cy="191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EBC8A8-D04A-4CF1-B4E6-3BC639E15207}"/>
              </a:ext>
            </a:extLst>
          </p:cNvPr>
          <p:cNvCxnSpPr>
            <a:cxnSpLocks/>
            <a:stCxn id="8" idx="3"/>
          </p:cNvCxnSpPr>
          <p:nvPr/>
        </p:nvCxnSpPr>
        <p:spPr>
          <a:xfrm flipH="1">
            <a:off x="2457697" y="4050719"/>
            <a:ext cx="216038" cy="27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3C82DD-DF63-47DD-90CE-8EFA23E674E3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2457697" y="2517304"/>
            <a:ext cx="2160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474AC90-41B6-4DB4-BCFF-D7D622B8A103}"/>
              </a:ext>
            </a:extLst>
          </p:cNvPr>
          <p:cNvCxnSpPr>
            <a:cxnSpLocks/>
          </p:cNvCxnSpPr>
          <p:nvPr/>
        </p:nvCxnSpPr>
        <p:spPr>
          <a:xfrm>
            <a:off x="1767426" y="2642205"/>
            <a:ext cx="0" cy="9747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DA03DB4-05D3-45B1-872C-926AACE22F6F}"/>
              </a:ext>
            </a:extLst>
          </p:cNvPr>
          <p:cNvSpPr/>
          <p:nvPr/>
        </p:nvSpPr>
        <p:spPr>
          <a:xfrm>
            <a:off x="447472" y="2978546"/>
            <a:ext cx="1119088" cy="338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Decoupling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85F4D7-6CE7-4989-879E-E290B8AABDB6}"/>
              </a:ext>
            </a:extLst>
          </p:cNvPr>
          <p:cNvSpPr/>
          <p:nvPr/>
        </p:nvSpPr>
        <p:spPr>
          <a:xfrm>
            <a:off x="4193605" y="3882892"/>
            <a:ext cx="1090427" cy="338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Dumb, fast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0A8E020-151C-4D62-9901-4228320E9469}"/>
              </a:ext>
            </a:extLst>
          </p:cNvPr>
          <p:cNvSpPr/>
          <p:nvPr/>
        </p:nvSpPr>
        <p:spPr>
          <a:xfrm>
            <a:off x="4193605" y="2332841"/>
            <a:ext cx="681598" cy="338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Smart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DACD3D-12C4-4523-BF68-B623A6CB7539}"/>
              </a:ext>
            </a:extLst>
          </p:cNvPr>
          <p:cNvSpPr/>
          <p:nvPr/>
        </p:nvSpPr>
        <p:spPr>
          <a:xfrm>
            <a:off x="2233493" y="2869615"/>
            <a:ext cx="1275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OpenFlow</a:t>
            </a:r>
          </a:p>
          <a:p>
            <a:r>
              <a:rPr lang="en-US" b="1" dirty="0">
                <a:solidFill>
                  <a:srgbClr val="FF0000"/>
                </a:solidFill>
              </a:rPr>
              <a:t>Protocol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BD7E647-A015-4D4F-B99F-8C352C36D795}"/>
              </a:ext>
            </a:extLst>
          </p:cNvPr>
          <p:cNvSpPr/>
          <p:nvPr/>
        </p:nvSpPr>
        <p:spPr>
          <a:xfrm>
            <a:off x="543992" y="4190126"/>
            <a:ext cx="24134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dirty="0">
                <a:solidFill>
                  <a:prstClr val="black"/>
                </a:solidFill>
              </a:rPr>
              <a:t>OpenFlow-enabled device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C756068-D123-4FD6-B877-C209BDB92413}"/>
              </a:ext>
            </a:extLst>
          </p:cNvPr>
          <p:cNvSpPr/>
          <p:nvPr/>
        </p:nvSpPr>
        <p:spPr>
          <a:xfrm>
            <a:off x="391592" y="1802526"/>
            <a:ext cx="23829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dirty="0">
                <a:solidFill>
                  <a:prstClr val="black"/>
                </a:solidFill>
              </a:rPr>
              <a:t>OpenFlow Controller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876ADD2-9EF6-48F8-9AA4-74CB79AD3D24}"/>
              </a:ext>
            </a:extLst>
          </p:cNvPr>
          <p:cNvCxnSpPr/>
          <p:nvPr/>
        </p:nvCxnSpPr>
        <p:spPr>
          <a:xfrm>
            <a:off x="5330835" y="1361440"/>
            <a:ext cx="0" cy="429768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6" name="Picture 4" descr="https://imgv2-1-f.scribdassets.com/img/document/117471434/original/02ee1a7fa2/1547661948?v=1">
            <a:extLst>
              <a:ext uri="{FF2B5EF4-FFF2-40B4-BE49-F238E27FC236}">
                <a16:creationId xmlns:a16="http://schemas.microsoft.com/office/drawing/2014/main" id="{658425EE-274A-4819-BB71-A7C5EE7A8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800" y="2994870"/>
            <a:ext cx="393019" cy="37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D257778A-63E5-4CAF-86D2-1AE7CC8B4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6341" y="1652666"/>
            <a:ext cx="3411140" cy="2544580"/>
          </a:xfrm>
        </p:spPr>
        <p:txBody>
          <a:bodyPr/>
          <a:lstStyle/>
          <a:p>
            <a:r>
              <a:rPr lang="en-US" b="1" i="1" dirty="0"/>
              <a:t>OpenFlow</a:t>
            </a:r>
          </a:p>
          <a:p>
            <a:pPr lvl="1"/>
            <a:r>
              <a:rPr lang="en-US" dirty="0"/>
              <a:t>A Protocol between the control plan and data plane.</a:t>
            </a:r>
          </a:p>
          <a:p>
            <a:pPr lvl="1"/>
            <a:r>
              <a:rPr lang="en-US" dirty="0"/>
              <a:t>Describes how controller and a network forwarding device should communicate.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7771F40-EFBC-4000-9B84-688C5F9C4FC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32160" y="2663640"/>
              <a:ext cx="2495880" cy="1603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7771F40-EFBC-4000-9B84-688C5F9C4F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16320" y="2600280"/>
                <a:ext cx="2527200" cy="1729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91B3C9-2E90-4D50-AA0B-24B64C00C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78"/>
    </mc:Choice>
    <mc:Fallback xmlns="">
      <p:transition spd="slow" advTm="12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2.xml><?xml version="1.0" encoding="utf-8"?>
<a:theme xmlns:a="http://schemas.openxmlformats.org/drawingml/2006/main" name="1_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prstDash val="sysDash"/>
          <a:tailEnd type="none"/>
        </a:ln>
      </a:spPr>
      <a:bodyPr/>
      <a:lstStyle/>
      <a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cs-template-final" id="{1EF59169-DF8D-9342-81E5-99D43CA67610}" vid="{F25DF2F7-3555-7B4C-881D-C8E18D210377}"/>
    </a:ext>
  </a:extLst>
</a:theme>
</file>

<file path=ppt/theme/theme3.xml><?xml version="1.0" encoding="utf-8"?>
<a:theme xmlns:a="http://schemas.openxmlformats.org/drawingml/2006/main" name="2_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cs-template-final" id="{1EF59169-DF8D-9342-81E5-99D43CA67610}" vid="{F25DF2F7-3555-7B4C-881D-C8E18D210377}"/>
    </a:ext>
  </a:extLst>
</a:theme>
</file>

<file path=ppt/theme/theme4.xml><?xml version="1.0" encoding="utf-8"?>
<a:theme xmlns:a="http://schemas.openxmlformats.org/drawingml/2006/main" name="3_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none"/>
        </a:ln>
      </a:spPr>
      <a:bodyPr/>
      <a:lstStyle/>
      <a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cs-template-final" id="{1EF59169-DF8D-9342-81E5-99D43CA67610}" vid="{F25DF2F7-3555-7B4C-881D-C8E18D21037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marL="0">
          <a:buNone/>
          <a:defRPr sz="2400" dirty="0" smtClean="0"/>
        </a:defPPr>
      </a:lstStyle>
    </a:spDef>
    <a:lnDef>
      <a:spPr>
        <a:ln>
          <a:tailEnd type="none"/>
        </a:ln>
      </a:spPr>
      <a:bodyPr/>
      <a:lstStyle/>
      <a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noFill/>
        </a:ln>
      </a:spPr>
      <a:bodyPr wrap="square" lIns="0" tIns="0" rIns="0" bIns="0" rtlCol="0">
        <a:spAutoFit/>
      </a:bodyPr>
      <a:lstStyle>
        <a:defPPr indent="22225">
          <a:defRPr sz="1000" dirty="0" smtClean="0">
            <a:latin typeface="+mj-lt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PANTONE 7546">
      <a:srgbClr val="394A59"/>
    </a:custClr>
    <a:custClr name="PANTONE 431">
      <a:srgbClr val="5F6A72"/>
    </a:custClr>
    <a:custClr name="PANTONE 429">
      <a:srgbClr val="A5ACB0"/>
    </a:custClr>
    <a:custClr name="PANTONE CG1">
      <a:srgbClr val="E2E1DD"/>
    </a:custClr>
    <a:custClr name="PANTONE 7421">
      <a:srgbClr val="61162D"/>
    </a:custClr>
    <a:custClr name="PANTONE 221">
      <a:srgbClr val="96004B"/>
    </a:custClr>
    <a:custClr name="PANTONE 4975">
      <a:srgbClr val="462324"/>
    </a:custClr>
    <a:custClr name="PANTONE 201">
      <a:srgbClr val="9E1B32"/>
    </a:custClr>
    <a:custClr name="PANTONE 185">
      <a:srgbClr val="E70033"/>
    </a:custClr>
    <a:custClr name="PANTONE 1665">
      <a:srgbClr val="E24912"/>
    </a:custClr>
    <a:custClr name="PANTONE 137">
      <a:srgbClr val="FFA200"/>
    </a:custClr>
    <a:custClr name="PANTONE 1215">
      <a:srgbClr val="FBDE81"/>
    </a:custClr>
    <a:custClr name="PANTONE 7499">
      <a:srgbClr val="EEE8C5"/>
    </a:custClr>
    <a:custClr name="PANTONE 553">
      <a:srgbClr val="214232"/>
    </a:custClr>
    <a:custClr name="PANTONE 376">
      <a:srgbClr val="77B800"/>
    </a:custClr>
    <a:custClr name="PANTONE 373">
      <a:srgbClr val="CFEA8B"/>
    </a:custClr>
    <a:custClr name="PANTONE 328">
      <a:srgbClr val="007165"/>
    </a:custClr>
    <a:custClr name="PANTONE 309">
      <a:srgbClr val="003D4D"/>
    </a:custClr>
    <a:custClr name="PANTONE 3135">
      <a:srgbClr val="0091B5"/>
    </a:custClr>
    <a:custClr name="PANTONE 9041">
      <a:srgbClr val="E2EBE4"/>
    </a:custClr>
    <a:custClr name="PANTONE 289">
      <a:srgbClr val="002144"/>
    </a:custClr>
    <a:custClr name="PANTONE 2925">
      <a:srgbClr val="0096DB"/>
    </a:custClr>
    <a:custClr name="PANTONE 283">
      <a:srgbClr val="97C5EB"/>
    </a:custClr>
    <a:custClr name="PANTONE 2597">
      <a:srgbClr val="580F8B"/>
    </a:custClr>
  </a:custClr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1597</Words>
  <Application>Microsoft Office PowerPoint</Application>
  <PresentationFormat>On-screen Show (4:3)</PresentationFormat>
  <Paragraphs>495</Paragraphs>
  <Slides>22</Slides>
  <Notes>11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ICS-Theme</vt:lpstr>
      <vt:lpstr>1_ICS-Theme</vt:lpstr>
      <vt:lpstr>2_ICS-Theme</vt:lpstr>
      <vt:lpstr>3_ICS-Theme</vt:lpstr>
      <vt:lpstr>Office Theme</vt:lpstr>
      <vt:lpstr>Software Defined Networks (SDNs): Overview</vt:lpstr>
      <vt:lpstr>PowerPoint Presentation</vt:lpstr>
      <vt:lpstr>Overview of Traditional Networks Architecture</vt:lpstr>
      <vt:lpstr>Network Devices in Traditional Networks</vt:lpstr>
      <vt:lpstr>Problems in Traditional Networks</vt:lpstr>
      <vt:lpstr>Security Policies in Traditional Networks</vt:lpstr>
      <vt:lpstr>PowerPoint Presentation</vt:lpstr>
      <vt:lpstr>Software Defined Networks (SDN)</vt:lpstr>
      <vt:lpstr> Decoupling : The Idea behind SDNs</vt:lpstr>
      <vt:lpstr>Network Programmability</vt:lpstr>
      <vt:lpstr>The three Planes of SDN Architecture</vt:lpstr>
      <vt:lpstr>Overview of SDN Architecture</vt:lpstr>
      <vt:lpstr>Enhanced Network Security in SDN</vt:lpstr>
      <vt:lpstr>Flow Table Structure </vt:lpstr>
      <vt:lpstr>Flow Table Structure example flow rules</vt:lpstr>
      <vt:lpstr>Flow Rule Insertion Example - Routing app</vt:lpstr>
      <vt:lpstr>Flow Rule Insertion Example - Firewall app</vt:lpstr>
      <vt:lpstr>PowerPoint Presentation</vt:lpstr>
      <vt:lpstr>PowerPoint Presentation</vt:lpstr>
      <vt:lpstr>Application Plane Security Challenges</vt:lpstr>
      <vt:lpstr>Contradicting  flow rule insertion - example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Institute for Cyber Security: The Galahad Project</dc:title>
  <dc:creator>aalalaj@hotmail.com;abdullah.al-alaj@utsa.edu</dc:creator>
  <cp:lastModifiedBy>Ravi Sandhu</cp:lastModifiedBy>
  <cp:revision>228</cp:revision>
  <cp:lastPrinted>2020-04-07T02:12:47Z</cp:lastPrinted>
  <dcterms:created xsi:type="dcterms:W3CDTF">2020-03-05T05:04:45Z</dcterms:created>
  <dcterms:modified xsi:type="dcterms:W3CDTF">2020-04-07T23:29:18Z</dcterms:modified>
</cp:coreProperties>
</file>