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6" r:id="rId3"/>
    <p:sldId id="274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77815" autoAdjust="0"/>
  </p:normalViewPr>
  <p:slideViewPr>
    <p:cSldViewPr>
      <p:cViewPr varScale="1">
        <p:scale>
          <a:sx n="68" d="100"/>
          <a:sy n="68" d="100"/>
        </p:scale>
        <p:origin x="-18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AU" alt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96662C8-32A9-4E4A-B1F1-2300EDC814E8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AU" altLang="zh-CN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AU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4DB7B4E-A3AF-4E99-829F-F6739B830613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zh-CN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BE505290-653B-47B4-B434-413B84682629}" type="slidenum">
              <a:rPr lang="ko-KR" altLang="en-US"/>
              <a:pPr/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AU" altLang="zh-CN" smtClean="0"/>
              <a:t> 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08E6BB-ABEC-4CDA-AA96-1D03B1181670}" type="slidenum">
              <a:rPr lang="en-AU" altLang="zh-CN"/>
              <a:pPr/>
              <a:t>5</a:t>
            </a:fld>
            <a:endParaRPr lang="en-AU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83EEC4-A52D-46F3-B4BD-82E969EA33A3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A97BE-A856-4F0B-B395-412EA9B94CAD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232E39-C197-412F-9F87-A90E52E0BB4A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2F59D-E84D-428C-B6F0-1ADB534E6255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71AF87-52CA-41E6-AC44-E8313945F1FD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D7152-0854-434E-B1E5-169645AD4E52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fld id="{9046894C-D109-4D1B-A422-8EC77AFD3416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12AD4-CEFA-48DA-8A02-EB75305F6708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833AA6-7FE2-4C50-9A02-98B644158284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16C1C-FF88-4B5C-A989-644A5AD985DA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8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613763-40E2-4472-BE32-C2713C0071C3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EA54A-0154-451B-9EA8-AFDB0C61029B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8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457452-A845-4B68-B379-C4F9F094C6BF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4990A-CB11-4415-9776-3EF86221C5B5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8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100057-420C-4441-98C8-441153A870F5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00231-C4F3-4B99-ADA3-BC4A4EA96E54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FFAB54-14E8-4A37-80BA-87A1F91A7957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AC65E-3C51-4347-82C4-788A957D2947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8"/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E4541D-87F9-4B26-AC14-CA5193C14B99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679D6-15FC-42DE-9EF6-E09E8016ADFC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31D828-C862-4A11-8BA4-67666074126F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9B0CA-C8AC-4E4B-B9F7-9FD8C968B486}" type="slidenum">
              <a:rPr lang="en-AU" altLang="zh-CN"/>
              <a:pPr/>
              <a:t>‹#›</a:t>
            </a:fld>
            <a:endParaRPr lang="en-AU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636363"/>
                </a:solidFill>
              </a:defRPr>
            </a:lvl1pPr>
          </a:lstStyle>
          <a:p>
            <a:fld id="{1D2C7281-652B-4B77-82EF-7260BA8FFE38}" type="datetimeFigureOut">
              <a:rPr lang="en-US" altLang="zh-CN"/>
              <a:pPr/>
              <a:t>5/20/2013</a:t>
            </a:fld>
            <a:endParaRPr lang="en-AU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636363"/>
                </a:solidFill>
              </a:defRPr>
            </a:lvl1pPr>
          </a:lstStyle>
          <a:p>
            <a:endParaRPr lang="en-AU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636363"/>
                </a:solidFill>
              </a:defRPr>
            </a:lvl1pPr>
          </a:lstStyle>
          <a:p>
            <a:fld id="{FA20F05A-DE32-498E-BC37-1855C9E21F60}" type="slidenum">
              <a:rPr lang="en-AU" altLang="zh-CN"/>
              <a:pPr/>
              <a:t>‹#›</a:t>
            </a:fld>
            <a:endParaRPr lang="en-AU" altLang="zh-CN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직선 연결선 24"/>
          <p:cNvCxnSpPr/>
          <p:nvPr/>
        </p:nvCxnSpPr>
        <p:spPr>
          <a:xfrm>
            <a:off x="0" y="6845300"/>
            <a:ext cx="91440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291" name="직사각형 9"/>
          <p:cNvSpPr>
            <a:spLocks noChangeArrowheads="1"/>
          </p:cNvSpPr>
          <p:nvPr/>
        </p:nvSpPr>
        <p:spPr bwMode="auto">
          <a:xfrm>
            <a:off x="0" y="3429000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3200" b="1">
                <a:latin typeface="Calibri" pitchFamily="34" charset="0"/>
              </a:rPr>
              <a:t>The 7th International Conference on </a:t>
            </a:r>
          </a:p>
          <a:p>
            <a:pPr algn="ctr" latinLnBrk="1"/>
            <a:r>
              <a:rPr lang="en-US" altLang="ko-KR" sz="3200" b="1">
                <a:latin typeface="Calibri" pitchFamily="34" charset="0"/>
              </a:rPr>
              <a:t>Network and System Security (NSS 2013)</a:t>
            </a:r>
          </a:p>
          <a:p>
            <a:pPr algn="ctr" latinLnBrk="1"/>
            <a:endParaRPr lang="en-US" altLang="ko-KR" sz="3200" b="1">
              <a:latin typeface="Calibri" pitchFamily="34" charset="0"/>
            </a:endParaRPr>
          </a:p>
          <a:p>
            <a:pPr algn="ctr" latinLnBrk="1"/>
            <a:r>
              <a:rPr lang="es-ES" altLang="ko-KR" sz="3200" b="1">
                <a:latin typeface="Calibri" pitchFamily="34" charset="0"/>
              </a:rPr>
              <a:t>June 3-4, 2013, Madrid, Spain</a:t>
            </a:r>
            <a:r>
              <a:rPr lang="en-US" altLang="ko-KR" sz="3200" b="1">
                <a:latin typeface="Calibri" pitchFamily="34" charset="0"/>
              </a:rPr>
              <a:t> </a:t>
            </a:r>
          </a:p>
        </p:txBody>
      </p:sp>
      <p:sp>
        <p:nvSpPr>
          <p:cNvPr id="12292" name="AutoShape 15" descr="data:image/jpeg;base64,/9j/4AAQSkZJRgABAQAAAQABAAD/2wCEAAkGBhQQERUUEhQWFRUWGRQVFxgUFBUWFhQWFRQYFxUQFhQYHCYeGRkkGRQXIi8gIygpLSwsFR8xNTAqNSYrLCoBCQoKDgwOGg8PGiwiHyQwLCwqMikvLC8sKiosLC8sLSwsLCwsLCwsLCwsLCwsLCwsLCwsLCwsLCwsLCwsLCwsLP/AABEIAHYBqwMBIgACEQEDEQH/xAAcAAEAAgIDAQAAAAAAAAAAAAAABwgBBgMEBQL/xABNEAACAQIDBAUGCQgIBQUAAAABAgMAEQQFEgYHITETQVFhcSIyUnKBkRQWI0JikqKy0RUzNVNzobHSFyQlQ1SClMIIs8Hh8DREY5Oj/8QAGQEBAQEBAQEAAAAAAAAAAAAAAAMEAgEF/8QALBEAAgIBAwIFBAIDAQAAAAAAAAECEQMEEiETMUFRcZHRIlJhgSMyM6GxFP/aAAwDAQACEQMRAD8AnGlKUAqL8533JhsTLAcK5ETvGzdIoJKtYsFtyNu2pQNV/wBqMvjG0ZSVQ8Us0OpTyImRQeXEG7Xq+CMZN7iOWTSVHT3jbTx5li4JcKzi8SRlWujJJ0r+SbG3Jl4gnnW07rNtsRFi2y/GszEF1QyG7xyR31QlieKkA2v1jhwNafPsmcNnSYVblPhEIQsOcbMrjj12U2Pga7W9nLf7YdVsOmEDdwZwEubd63rW4xklDwozpyTcvyT9jc1hgAM0qRhjpUyOqBj2DURc12g16rrnG6fM4l4p06re3RSa7X52RrN1dQr2Nnd8mJwZEGNh1qgCHyejmQAWF1PBuA67HvrM8Fq4Oy6zU/qVE50rUsg3m4PHYgQQu5dl1DVGVDWXUyAn5wF/cbE1ttQlFx4ZZNPsKUpXJ6KUpQClKUApSlAKUpQClKUApSlAKUpQClKUApSlAKUpQClKUApSlAKUpQClKUApSlAKUpQClKUApSlAKUpQClKUApSlAKGldfHY1IY3kc2VFZ2PYqi5/cKA1TbLedhcAJEDCTEqOESgmzEXXpG5KOIJF72qK92ESY/NxJi2LyeXOt+UkqkEX7lF2A+gOoV8bHZQua4vF4rFqzRRrLiJFRiCzMSyxA3HUG6x5orcNkd42BGIiw2Cy9oulZU1+QGAJ4uxXUzAddzW/b04uMVb8TJu3tNvglcx359XLu760fa/df8AD8YmKE+gp0Q0GPUCI3LecGBBNz21vSms1ijJxdo1SipcMxavG2j2Qw2YJpxEYY/NccJE71ccR4cu6vZvWa8TadoNXwyu2f7M4rZ7FpPE2qMMejl08DccYZV6iVv4jiLdU1bHbWxZjhhNHwPmyJe5jcDip7R1g9Y9tejnGUR4uF4Zl1I4sR19zA9TA8Qeoiq34rJ5MtzJYHlaIJLGelW4+TLDTNYEX8km48RWtVnVPujO7xPjsyzwNKwprNYzSKUpQClKwTQGaVHe0++jC4VjHCDiZFuCVYLED2dJx1f5QR31qsm+/Hka1wkYTtKTMLevcCrRwTauiTyxRN1KhnLd/wC1/wCsYUEdsMhB+q44/WFSdsvtNFmMAng1aLlSHGlgy2uCLkdYrmeKUO6Oo5Iy7HsUpSpnYpSlAKUpQClKUApSlAKVwY7GpDG0kjBUQFmY8lUC5NR/ht+eCeUIVmRCbdKyrp9ZlDagPZ7K7jCUuyOXJR7skelfEb3FxxB4jvHbX3XB0KUpQClKUApSlAKUpQClKUApSlAKUpQClKUApSlAKUpQGCahbe5to2KmGXYW7DUqy6OJklv5MA7QDa/f4Vt29Tbz8nwdFC39ZlB09sScjMe/mF7+PVXg7mthtAGOxA+UcfIq3NUbnOb/ADmB4dxv86tOKKgupL9EJtyexfs23YbYZMBgjC3GSUEzsOtmXToU+ioNh7T116uz2yWGwCaMNEE4WLc3f1nPE+HLur2K1jeBtHNgMG80EXSMCFv82IH++YcyAbcO0i/CpXKbrzKUor0NmAo1R7stviwkuGU4uUQzjyXXQ5DEf3i6VNgezqNxXexu93LURymIDsFJVRHL5TAXC3KW4nhR4pp1Q6kauzRcqzOWbaYqJJDGJ5vJ1totHG4829rXWpvqDtyGXNPjZ8W/HQpF+2Wdrn7Ib6wqcapqKUkvJHGHmNiop377PB4IsUo8qJujfvjk82/g/wB81K1eHtvl3wjL8TH6UTkeso1r9pRU8Uts0zucd0WjXt1u3UeMw8eHZj8JijGsEHylQ6A6tyPDRfvNb7ULf8P8cZkxLFR0qrHpbjcRuW1KBy85V91TTXWaKjNpHmJtxTYpSlRKCov327Wth4UwsTFWnBMhHAiIcNIPVqNx4Ke2pQqBN+8ZGYRk8jAlvZJJf+Iq+ninNWRzNqHBy7lNkIsVLLiJlDrCVVFYXXWwJ1leRsALDtN+qp0CcLVCO4zaRIZZcLIQpmKvGTwDOoIMfiQQR6pqbwa91N7+RgrZwRHvh3fRrEcbh0CMhHTKosrKTbpQo4BgSL25g36q9LcLLfASj0Z2/fHGakLMcCs8TxOLrIrI3gwIP8a8TYnYtMqieOOR5A76yXCgg6Qthp8K86t49rHTqe5GyUrF64cXjo4VLyusajmzsFUe08KgWOelfKyAgEG4PEd4PXXEcdHq0601ejqXV9W96A56Vi9ZoBSsXr5eZRa5AubC5tc9g7TQH3Svl5ABckADmTwA7718xYhXF1YMO1SCPeKA8TbzJnxmXzwRee6jTxtqKsHCX6r6be2q5YbZDGSTdCuGm6S9rNGygd7MRYDvvarV3r5klVRdiABzJNgPEmr4szxqkiOTEpu2dTJcEYMPFETqMcccZPaUQKT+6u9WBS9Q7ljNK+JJQoJYgAcSSbAd5J5V9ahQGaVwNjow2kugb0SwDe6965gaAzSlKAUrGquAZjFq09Imrs1rfwtegOxSsXpegM0rF6E0BmlcE2NjQ2d1U9jMAf3muUODyoD6pSsXoDNK+HmVbXIFyALm1yeQHfWTIBzNrUB9UrihxKuLowYdqkEeFxXLQFbcldcwzgHM2Ka5CHVgQNamyYU38xbgL7LczepF2ay2eLN8djcVH8HhEZCs5UJoBRVswNuCRXPYSBXzvY3b/CVOLwy/LqPlEX++UDzgP1gHvAtzAqLM52xxmNw6RSuzRQhQ1gfKN7I8zfObqF+ztua+gv5V9Po/wY3/ABvn19Sy+X5nHiIllidXjcXVl5Ecv4gj2VC2322M2bYoYDA3MWrR5Jt07jznZuqJbHu4XPVblj26iw2z0cEMq/CWDxFVPlxq8shZyOryOR7WFe/uT2UEOGOLcfKTXCX+bCptw9ZhfwC1KMFiub9EUcnkqK/Z9ZVuMwixKMQ8sknzij6Ev2Ktibd54+HKox2tyzC/DBhstV5LHoyxfX0spNtKcLaRyv18eoXrdd5e9AzE4PAMWBOiSVLkyE8OhitxIJ4Fhz5DhxOw7r92owKjEYgA4lhwHMQKeaj6ZHM9XIdd+4zlBb5v0Rw4xk9sV6s2TYXZVcuwaQ8C/nysPnSNbVbuFgB3LWxVhRWaxNtu2akqVIV8SpqBB5EEH28K+6wTXh6Vy3Y7Tfk7H6ShcTFcOdJ4qTKAHA+dY9XDnVjVNQTuYgV81nYgHTHKykgHSTMgDC/I2J4jtNTvWnU1vIYP6ilKVmLitI3o7DnMsODFbp4bmO/DWDbVCT1XsCCesd5NbvQ11GTi7R5KKkqZUGfDvE5R1ZHQ2KsCrKw6iOYNSLsjvqnw4EeLU4iMWAcECZR3k8JPbY99SvtRsHhcxHy6WcCyyp5Mi9gv84dzXFQxtfujxWBDSRf1iEXJZB8og7Xj7O9b+yt6y48qqRjeOeN3EnLINq8Nj014aVXt5y8nT1kPEfwr1jyqo2X5jJh5Flhdo3XiGU2I7u8dx4GrCbtNvhmcRWSy4iIDpAOAcHlMo6hfgR1HxFZ82Bw5XYtizKfD7nR3htnAdjgSBhwgJ0dH0twDrtq4+7jUE5hmcuIbVNK8rdsjsx9lzwq3DCqfycz7avpZWmq7EtQqa5Jbk2hzfNowuChbD4ewXpNQQuALX6ZrfYHtrRdo9g8bgR0mIiOi/GRWEi3PpMOIPjarM5ePko/UT7or7xWHWRGR1DKwKsrC4ZSLFSOyox1G18JUVlh3Ll8ledhN6E+AkVJnaXDEgMrEs0Y9OMnjw56eR7jxqw0GIEihkIZWAZSOIIIuCD4VVna7JPgWNnw482Nzpvz0MAyX79LCpx3M5mZsrQMbmJ3iHqghlHsDgeyu9RBUpo4wTduLNR3g7Q51hnlYkxYbWyo8SxnyCxCan4spItztxrT9i86d80w0uJmZwrszPK7NpURuWN2PAWFTXvVS+U4r1UPulQ1XjIspbF4mKBDYyuEv2A+c3sW59lUwtSg+KOMtxmubPf292+mzOVrFkwymyRi4B7JJLc2PYeXIdZPo7lcbMuYiOMnonSQyr82yr5LkcgQ2kX+lapwyvZ2DD4cYeONeiA0lSAddxxL384nrJr4yPZTDYLV8GhSLXxYi5JtyF2JNu7lUXnjscUiixS3KTZpW8XMc5heRsIAMKqhtcaxtILKDISGu1gb8hyFQzjc9xGKdTPNJLxHnuzAcepSbCrVY9bxODyKsPsmqjwecviv8arpmmnx2J5001yW+jHCo93lZjm0LM+BA+DqgZ2VY2kVhfWbNc2AtyHbUhJyFdfMx8jL6j/dNYoS2u6s1yVoqvme0WIxRviJ5JeuzuSo8F80ewVJGP2rzPOi0eXRPFhx5JcEIW9eY8vUT23qJkHL2VbrAYNIo0SNVRFACqosFHYBW7PJQrgyYU5XyVm2m2FxmAAfEx+Sxt0isHXUeosOIJ77Xrad1G8KaHER4Wdy8MpCJrNzE58zSx46SeFuXEEW43mHa7L1nwWIjcXDRSewhSyt4hgD7Kq7lchE0RHMSRn7YNIS60GpI8nHpSTRbkGvJ2p2liy/DNPLyHBVHnSOfNjXvPb1AE9VesKhLf5mDGfDw38lY2lt2s7lL+wJ+81jxQ3ySNWSW2Nngy5/mGf4oQK5RWuejQlYo0HN3txaw6ze5NgBe1bJmO4MrETDidcoF9LxhUc280MCSvib1j/h/w6mTFv8AOCwqPVZnLfvRfdU01fLleOW2HCRLHjU47pFWsFtfj8HqiTETR2JUoWvpKmxUBr6TcdVq2PKsuzvMDF8tiehlsel6Y9GqdbHQ3MWPk878K6G93BrHms+ngHEch8WQaveQT7ak7cZiS2WlTySaRV8CqPb3uatklUN6SJQjc9rZveFw4hjVNRYIqrqc3YhQBqZus8Lk1D+2m9GfFzjB5WSAzdH0iefK3K0Z+Yn0uZ53A57Tvk2jOFwHRobPiGMVxzCAXkI9ll/z1GG6rOsJgsU8+LfTpTTFZHfynNmbyQbWUW4+nUMOP6XNq/ItknyoJ0bR/QPJJHrlxd5yLm6F01eiZC2o+NvZWnZbtDjsjxTRFiOjazwsxMTjncDquDcMOPH2VLz758tHKVz4QycfeBUTb0dpcPmGLWXDBrCJUYsukswZjy7lIF6ric5OprgnkUYq4PksBs7nseOw8c8XmuL2PNSODI3eCCKjDeJn+dYZ5WX5PChyEkiWMnQTZS7cWUm/Phxrv7gcQxwuIQ+asoK9xaMah+4e+tq3n/orF/s/961nSUMu2rLO5wvsQRs3nUs2ZYV8RM8lpo2LSuWCgMCT5RsABXobwt4UuZSskZZcKhsqi41//LJ236geA8b1quWYBsRNHCnnSOsa35XcgXPdxq0OQ7MQ4LDrh4kXQBZiQCZDbynftJ/7cq1ZpRxtOuTPijKaasgrc/jZkzOJIidEmsSqPNKBCdZHK4NrHvt11Y2vHybZLC4NnbDQpEz+cVvc8b6QSTZb9QsK9isebIpytGrHBwVMwRWs7Q7A4bFwPAB0KvKJnMKqC7i9y1xxvetnpUlJrlHbSfci47g8L/iJ/wD8/wCWvD3jbY9BGmVYEsRGqQyuvnsQAvwddPWfnW5k27alLbPO/gWBnnHnIh0euxCp9phUWbktmBPNJjZvK6NtMerjeVhqeU94BHte/VWqEm05z5rt6meUUntjxZs+7PdkuBVcRiQGxJHAcxACPNHa9uZ6uQ6yZGAoBas1mnNzdsvGKiqQpSlcnQrr5jiOjidz8xHb6qk/9K7Fa1vIzDoMrxTdZjMY8ZSIx9791dRVtI8bpWQ1uezaWHMVWOPpBMOjkNjdEvqMlxwFivG9WJFRbuDwGnCzy+nKEHhGg/6yH3VKdW1Ek5ksKqApSlZyxhjWrYDeHBNmD4FVkEidICzBQhaPiVWzEnhc8hyraWqum1+Ytgc+lnQcY5kkt6QZFLL7VJHtq2HGptr8Esk9lMsZWCtdTKcyjxMSTRNqSRQykdh6j2EHgR1EV3CaiVIL307GJhnTFQqFWVikigWUSW1BwOrUA1x2rfrrwt0WNaPNYADwkEkbd4MZYfaVT7K3/f1maDCQw38t5ekA7FjRgW97ge+tT3I5A02O+EEfJ4dW49RkdSqqO/SWPsHbX0YS/hbkYpR/l4J8Bqn8nM+2rg1T6TmfbXGk8f0danwLd4D81H6ifdFc9dXLZQ0MZBBBRCCDcEaRxBpmGPSCNpZWCIgLMx5AD/zlWLxNRXvfEwObTW9GEHx6Jf8AtUobksEY8rViPzkkrjwBCA/YNRA0Eud5m/Rg3nkLceUUQsAzdyoB4nh11ZLKcuTDwxwxiyRqqL4KLXPfWzO9sFDxM2FXNyNf3p/onFeov/MSoN3a/pXCftD9xqnDeo39k4r1VHvlSoP3afpXCftP9jV7g/xS/f8Aw8zf5EWdpSlYTWcOM/Nv6rfdNVFg85fFf41bnHNaJyfRb7pqo0HnL4rW7SdmZNT4Fvk5CuDM/wAzJ6j/AHTXPGeHurgzP8zL6j/dNYl3NT7FRk6vZVwI+Q8B/Cqfp1eyrgR8h4D+FbdX4fsy6bxOpnX/AKeb9nJ9w1VDLvzsfrx/eFWuzs/1eb9lL9w1VHLvzsfrx/eFNL2Y1HdFu6iXfts47pFi0BIjBjkt81WN0fwDFgfWFS0K6GdZjBDC74lkWKxDdJbSwIsU0/Ov6NjesuOTjJNGicVKNMr9ur2tXL8ZeU2hlXo3PoG90kPcDcHuYnqqwsmaRrF0xkQRAatepdFvS1XtVdsNs7Hm2YvHl0Zhh4teQlgiA2MluYuSAEufHs3GHcA17NjBo52WE39xe161Zowk7bpmfE5pUlZoO2OcHMsxlliVmEjqkSgHUyqAiWXtNr276n7d9s0cvwMcLW6Ti8luWt+JUHrsLLf6NcOym7jCZcdUSl5eXSyWZwDzC2ACewX762kCo5cqklGPZFceNxbk+5Cu/wDkPTYUdWiU+0uoP8BXmbotlMJmBxC4pC7J0bJZ3TyW1BvNIvxArb9+mRGXCxYhRcwMQ9uqOWw1exlX61RVsPtU2W4tJgCycUkUc2ja17d4IBHeK047lhqPchOo5bl2J0j3SZYv/tgfWklP++u3Du2y5OWDh/zKW+8TXqZNn8GMjEmHkWRT6J4j6LLzU9xpne0EGCiMuIkWNR2nymPoqvNj3CsW6d1bNW2NXSOxgMtiw6aIY0iS99Maqi37bKOdeBvO/RWL/Z/7lr0dltp4sxw4nhuFJKlWtqRl5q1uF7WPgRXm7zj/AGVi/wBn/uWkU1NX5h1t4IB2H/SWE/bxffFWnqrGw5/tLCft4vvirT1o1f8AZENN/VilKVjNQrrZmziGQx316H0W4nVpOmw8bV2aUBXzNo8+xcRixEWIeM6SVMKC5U3HFVB5imRw57gouiw8M8aXLW6GNvKa1zdgT1CrB2patP8A6OK2oh0ebtkGflnaT0J/9PF/LT8s7SehP/p4v5anO1LV5119qPek/uZBn5Z2k9Cf/Txfy0/LO0noT/6eL+WpztS1OuvtQ6T+5kGflnaT0J/9PF/LXQzuPPsbF0WIhneO4bT0KLxXkbqAasFalq9Weu0UedK/FlfMoiz7BxCLDxYiOMaiFEMZ4sbk3ZSedT1lrOYYzJfXoTVcWOrSNVx43rs2pU8mTf4Udwht8RSlKkUFRFvR3Y4nF4psVhQsgZUDJq0vqRdNxq8kiwHXfhUu0ruE3B2jicFNUyuGR51mmTEqIpVQm7RzQuYyfSBHI96nj31sh3146QaYsEms9YWZ/cgt/GpqtS1WeaMuXE4WJrhSIGwW7rMs3n6fGlola13lAD6RySOEeaPGw8amfZ7IIsDCsEC6UW548WZjzdz1sf8AzgBXpAVmpzyufHgdQxqPJg1T+TmfE1cA1T6TmfbWnSeP6IanwN1ymXOsvASFMSqHiF6Iyx8eN1BVlHPqr3RshnWcFRjZGiiBBtLpUDvEEdrt61vGpowA+ST1E+6K5wKk9Q7tJWUWHzbo1/ZHYuDLItEIJZra5G89yO09S9ijgP3175r6pWdtt2yySXCIT2vbPMerwvhCsOq9o1UawrXXUzOTbgD1ca1XBbAZrDIkkeFlV0YMrDo7hlNweLVZalaI6hxVJIi8Kbttkf7F55nEmIWPHYZUh0sTJoCtqA8kcHI4n6Nb+KzSoSlud1RWKpEX7d5hnMkk+HwuH/q58hZEVdbqyDV5TPw4lhcAVGX9GmZf4OX7H81WdpVoahwVJInLCpO2yOdhM1zjpo4cbh7QhWBlZVDjSvkAlXsbkAebXU24zLOpJJ4MNhv6ubosiKut0ZRfymfhzIuAKlGlcdT6t1I62cVbKxf0Z5l/g5fsfzVMW7vMc0ZjFmEGiNIxokKgOzAgBWKsQfJueQ5VvdK7nnc1TSOYYlB2mRvvGxmbO8mHweH1Yd4wDIqgudYIdAzPYdnK/HnUVjdpmX+El96fzVZylIZ3BUkhLCpO2zQtgM0zV5OjzCDTGsZIkKgOzgqAG0sQbgk+b1VrO/bZ6ZmixShmiVOjcC5EZ1EiQjqBDWv9EX51MdabvC3gxZbFp0iSeQHRGeWk8Okk+h3dfLtI8hN9ROKPZxWymyBNmdqJ8um6XDsAxGlgw1K63B0sPEDlY1uo39Y39Th/qy/z187A7tTmurF4o9HCzNpWFVTpCD5WkAWSMHhwHGx5WvUiDc3llrdC3j00tz9q1asmTFf1K2Z4QyVw+DQYd/mLB8vDwEdYXpFPvLH+FSJsVvJgzO6KDFMBcxOQbgc2Rh5w9xHZWvbR7jcO0THBs8coBKq76kcj5hvxW/bf2VEOzuOfC4yGRbqySpcdfnaXQ+IJBHfXPTx5YvZwz3fPG/qLU4rDLIjI6hlYFWUi4ZSLEEdlqg7bHcvPC7SYIdNEbkR3+Vj+jx88dhHHu66nelZMeWWN8GmcFPuVSTZ7GxvZcPiUfl5MUoPhcCtx2Z3QYzGOJMaWhj69Z1TMPRVTfT4t7jU92rNWlqpPsqJLTpd2dLKsrjwsSQwoEjQWUD95J6ySSSTzqJts5s8xolw/wUrAXI+TVQZEV7pdmcnjYHhapmpUYT2u6srKO5UVmw+7vNI3V0wsqspDKQUuGU3DDyu0VKmx+e5y+IjjxuGVYTq1y6ArCyEr5r24sAPN66kWlUnnc1ykcRxKPZmBWaUrOWFcONxPRxu9r6VLW7bC9q5q62ZQGSGRF5srAX7SLCuZ3tddzqFblfY1wbeD9Ufrj8Kz8fB+pP1x+FeYNi8R9D65/Cs/EvEfQ+ufwr4HW1/k/ZfB9/o6DzXu/k9L4+D9Sfrj8KfHwfqT9cfhXm/EvEfQ+ufwp8S8R9D65/CvOtr/ACfsvgdHQea938npfHwfqT9cfhT4+D9Sfrj8K834l4j6H1z+FPiXiPofXP4U62v8n7L4HR0Hmvd/J6Xx8H6k/XH4U+Pg/Un64/CvN+JeI+h9c/hT4l4j6H1z+FOtr/J+y+B0dB5r3fyeku3YJt0R+uPwralrRF2NxAIPkcx889vhW9ivpaGeeW7rfiuKPna2GCO3o/m+bM0pSvoHzxSlKAUpSgFKVhqAwzgVT+Q8T7annbjDZ3NNLHhAowzAKpVolcgoNYLMdQ8otytUc/0O5n+oX/7ov5q36fbBNtrkx57k1SfBYbLXBhjI60Q/ZFdgGodybL9o8LGsaBGRAAqyPA+lRyUNq1WA76mCPvrJOG190/Q0wlu8KPulKVM7FKUoBSlKAUpSgFKUoBSlKAUpSgBqre3uKeTMsUZL6hK62PUqHSiju0gVaQ1FO9Pdi+Kc4vCAGQgdLFcAyaRYSJfhqsACOuwtx56dPNRlyQzxco8GzbqsekuV4fQReNTG4HNXUm9/EEN/mrcL1VnJdosXlMx6MtE3J45VIVrcg8bW9/Ajtrd4t/8APpscLEW7RI4F/VsT++usmnk5XE5hmVUyZ8djkhjeSRgqICzE8gF4k1XTYnJ2zLNQwW0YlbEydioJNYU95Nl9p7K2GWLN9oCFdfg+GuCbq0cfrWPlyns6vDnUqbIbHQ5bB0UIJJsZJGtqka3M9gHUBy95Piawxavl/wCj1rqNeSPepSlZTQKUpQClKUApSlAKUpQClKUApSlAKUpQClKUApSlAKUpQClKUApSlAKUpQClKUApSlAKUpQClKUApSlAKUpQClKUApSlAKUpQClKUApSlAdfF4GOUWkRHHY6qw9xFcOGyWCM3jhiQ9qRop94FZpXtsUd2lKV4BSlKAUpSgFKUoBSlKAUpSgP/9k="/>
          <p:cNvSpPr>
            <a:spLocks noChangeAspect="1" noChangeArrowheads="1"/>
          </p:cNvSpPr>
          <p:nvPr/>
        </p:nvSpPr>
        <p:spPr bwMode="auto">
          <a:xfrm>
            <a:off x="155575" y="-533400"/>
            <a:ext cx="40671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12293" name="il_fi" descr="springer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88" y="5715000"/>
            <a:ext cx="28702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il_fi" descr="400px-Madrid_Post_Office_R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00050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il_fi" descr="Madrid%27s%20city%20lights,%20Madrid%20car%20rent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500" y="0"/>
            <a:ext cx="5143500" cy="300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图片 1" descr="http://anss.org.au/nss2013/s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" y="5715000"/>
            <a:ext cx="27146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zh-CN" b="1" smtClean="0">
                <a:solidFill>
                  <a:srgbClr val="0000CC"/>
                </a:solidFill>
                <a:latin typeface="Arial" charset="0"/>
                <a:cs typeface="Arial" charset="0"/>
              </a:rPr>
              <a:t>NSS</a:t>
            </a:r>
          </a:p>
        </p:txBody>
      </p:sp>
      <p:sp>
        <p:nvSpPr>
          <p:cNvPr id="13315" name="TextBox 5"/>
          <p:cNvSpPr txBox="1">
            <a:spLocks noChangeArrowheads="1"/>
          </p:cNvSpPr>
          <p:nvPr/>
        </p:nvSpPr>
        <p:spPr bwMode="auto">
          <a:xfrm>
            <a:off x="571500" y="1714500"/>
            <a:ext cx="8072438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3600"/>
              <a:t>A premier conference that has brought together researchers and practitioners from academia, industry, and governments around the world to advance the theories and technologies of network and system security.</a:t>
            </a:r>
          </a:p>
          <a:p>
            <a:pPr algn="just"/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 eaLnBrk="1" hangingPunct="1"/>
            <a:r>
              <a:rPr lang="en-AU" altLang="zh-CN" b="1" smtClean="0">
                <a:solidFill>
                  <a:srgbClr val="0000CC"/>
                </a:solidFill>
                <a:latin typeface="Arial" charset="0"/>
                <a:cs typeface="Arial" charset="0"/>
              </a:rPr>
              <a:t>NSS</a:t>
            </a:r>
            <a:endParaRPr lang="zh-CN" altLang="en-US" b="1" smtClean="0">
              <a:solidFill>
                <a:srgbClr val="0000CC"/>
              </a:solidFill>
              <a:cs typeface="Arial" charset="0"/>
            </a:endParaRPr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357188" y="1643063"/>
            <a:ext cx="84296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 sz="3600"/>
              <a:t>The goal is to establish an international forum for researchers and practitioners </a:t>
            </a:r>
          </a:p>
          <a:p>
            <a:pPr algn="just"/>
            <a:r>
              <a:rPr lang="en-US" altLang="zh-CN" sz="3600"/>
              <a:t>to present their excellent ideas and  experiences in all system fields of  network and system security.</a:t>
            </a:r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zh-CN" b="1" smtClean="0">
                <a:solidFill>
                  <a:srgbClr val="0000CC"/>
                </a:solidFill>
                <a:latin typeface="Arial" charset="0"/>
                <a:cs typeface="Arial" charset="0"/>
              </a:rPr>
              <a:t>History of NSS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5259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AU" altLang="zh-CN" sz="2800" smtClean="0">
                <a:latin typeface="Arial" charset="0"/>
                <a:cs typeface="Arial" charset="0"/>
              </a:rPr>
              <a:t>NSS 2013: Madrid, Spain, June 2013 </a:t>
            </a:r>
          </a:p>
          <a:p>
            <a:pPr eaLnBrk="1" hangingPunct="1">
              <a:lnSpc>
                <a:spcPct val="120000"/>
              </a:lnSpc>
            </a:pPr>
            <a:r>
              <a:rPr lang="en-AU" altLang="zh-CN" sz="2800" smtClean="0">
                <a:latin typeface="Arial" charset="0"/>
                <a:cs typeface="Arial" charset="0"/>
              </a:rPr>
              <a:t>NSS 2012: Wuyishan, China, November 2012</a:t>
            </a:r>
          </a:p>
          <a:p>
            <a:pPr eaLnBrk="1" hangingPunct="1">
              <a:lnSpc>
                <a:spcPct val="120000"/>
              </a:lnSpc>
            </a:pPr>
            <a:r>
              <a:rPr lang="en-AU" altLang="zh-CN" sz="2800" smtClean="0">
                <a:latin typeface="Arial" charset="0"/>
                <a:cs typeface="Arial" charset="0"/>
              </a:rPr>
              <a:t>NSS 2011: Milan, Italy, September 2011</a:t>
            </a:r>
          </a:p>
          <a:p>
            <a:pPr eaLnBrk="1" hangingPunct="1">
              <a:lnSpc>
                <a:spcPct val="120000"/>
              </a:lnSpc>
            </a:pPr>
            <a:r>
              <a:rPr lang="en-AU" altLang="zh-CN" sz="2800" smtClean="0">
                <a:latin typeface="Arial" charset="0"/>
                <a:cs typeface="Arial" charset="0"/>
              </a:rPr>
              <a:t>NSS 2010: Melbourne, Australia, October 2010</a:t>
            </a:r>
          </a:p>
          <a:p>
            <a:pPr eaLnBrk="1" hangingPunct="1">
              <a:lnSpc>
                <a:spcPct val="120000"/>
              </a:lnSpc>
            </a:pPr>
            <a:r>
              <a:rPr lang="en-AU" altLang="zh-CN" sz="2800" smtClean="0">
                <a:latin typeface="Arial" charset="0"/>
                <a:cs typeface="Arial" charset="0"/>
              </a:rPr>
              <a:t>NSS 2009: Gold Coast, Australia, October 2009 </a:t>
            </a:r>
          </a:p>
          <a:p>
            <a:pPr eaLnBrk="1" hangingPunct="1">
              <a:lnSpc>
                <a:spcPct val="120000"/>
              </a:lnSpc>
            </a:pPr>
            <a:r>
              <a:rPr lang="en-AU" altLang="zh-CN" sz="2800" smtClean="0">
                <a:latin typeface="Arial" charset="0"/>
                <a:cs typeface="Arial" charset="0"/>
              </a:rPr>
              <a:t>NSS 2008: Shanghai, China, October 2008</a:t>
            </a:r>
          </a:p>
          <a:p>
            <a:pPr eaLnBrk="1" hangingPunct="1">
              <a:lnSpc>
                <a:spcPct val="120000"/>
              </a:lnSpc>
            </a:pPr>
            <a:r>
              <a:rPr lang="en-AU" altLang="zh-CN" sz="2800" smtClean="0">
                <a:latin typeface="Arial" charset="0"/>
                <a:cs typeface="Arial" charset="0"/>
              </a:rPr>
              <a:t>NSS 2007: Dalian, China, September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zh-CN" sz="3400" b="1" smtClean="0">
                <a:solidFill>
                  <a:srgbClr val="0000CC"/>
                </a:solidFill>
                <a:latin typeface="Arial" charset="0"/>
                <a:cs typeface="Arial" charset="0"/>
              </a:rPr>
              <a:t>Submissions and Acceptance</a:t>
            </a:r>
          </a:p>
        </p:txBody>
      </p:sp>
      <p:sp>
        <p:nvSpPr>
          <p:cNvPr id="16387" name="内容占位符 6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mtClean="0">
                <a:latin typeface="Arial" charset="0"/>
                <a:cs typeface="Arial" charset="0"/>
              </a:rPr>
              <a:t>176 Submissions from 44 countries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mtClean="0">
                <a:latin typeface="Arial" charset="0"/>
                <a:cs typeface="Arial" charset="0"/>
              </a:rPr>
              <a:t>Evaluated on the basis of </a:t>
            </a:r>
            <a:r>
              <a:rPr lang="en-AU" altLang="zh-CN" smtClean="0">
                <a:latin typeface="Arial" charset="0"/>
                <a:cs typeface="Arial" charset="0"/>
              </a:rPr>
              <a:t>originality, significance, correctness, relevance, and technical quality</a:t>
            </a:r>
            <a:endParaRPr lang="en-US" altLang="zh-CN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mtClean="0">
                <a:latin typeface="Arial" charset="0"/>
                <a:cs typeface="Arial" charset="0"/>
              </a:rPr>
              <a:t>41 full papers: &lt; 24%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mtClean="0">
                <a:latin typeface="Arial" charset="0"/>
                <a:cs typeface="Arial" charset="0"/>
              </a:rPr>
              <a:t>17 short papers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smtClean="0">
                <a:latin typeface="Arial" charset="0"/>
                <a:cs typeface="Arial" charset="0"/>
              </a:rPr>
              <a:t>13 industrial track papers</a:t>
            </a:r>
            <a:endParaRPr lang="zh-CN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538288"/>
          </a:xfrm>
        </p:spPr>
        <p:txBody>
          <a:bodyPr/>
          <a:lstStyle/>
          <a:p>
            <a:pPr eaLnBrk="1" hangingPunct="1"/>
            <a:r>
              <a:rPr lang="en-AU" altLang="zh-CN" sz="4800" b="1" smtClean="0">
                <a:solidFill>
                  <a:srgbClr val="0000CC"/>
                </a:solidFill>
                <a:latin typeface="Arial" charset="0"/>
                <a:cs typeface="Arial" charset="0"/>
              </a:rPr>
              <a:t>Enjoy the Conference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190</TotalTime>
  <Words>195</Words>
  <Application>Microsoft Office PowerPoint</Application>
  <PresentationFormat>On-screen Show (4:3)</PresentationFormat>
  <Paragraphs>27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Franklin Gothic Medium</vt:lpstr>
      <vt:lpstr>Franklin Gothic Book</vt:lpstr>
      <vt:lpstr>Wingdings 2</vt:lpstr>
      <vt:lpstr>Calibri</vt:lpstr>
      <vt:lpstr>黑体</vt:lpstr>
      <vt:lpstr>宋体</vt:lpstr>
      <vt:lpstr>Malgun Gothic</vt:lpstr>
      <vt:lpstr>微软雅黑</vt:lpstr>
      <vt:lpstr>暗香扑面</vt:lpstr>
      <vt:lpstr>Slide 1</vt:lpstr>
      <vt:lpstr>NSS</vt:lpstr>
      <vt:lpstr>NSS</vt:lpstr>
      <vt:lpstr>History of NSS</vt:lpstr>
      <vt:lpstr>Submissions and Acceptance</vt:lpstr>
      <vt:lpstr>Enjoy the Conference</vt:lpstr>
    </vt:vector>
  </TitlesOfParts>
  <Company>Deakin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 Xiang</dc:creator>
  <cp:lastModifiedBy>Ravi Sandhu</cp:lastModifiedBy>
  <cp:revision>35</cp:revision>
  <dcterms:created xsi:type="dcterms:W3CDTF">2010-08-27T20:32:02Z</dcterms:created>
  <dcterms:modified xsi:type="dcterms:W3CDTF">2013-05-21T04:37:57Z</dcterms:modified>
</cp:coreProperties>
</file>