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7"/>
  </p:notesMasterIdLst>
  <p:handoutMasterIdLst>
    <p:handoutMasterId r:id="rId38"/>
  </p:handoutMasterIdLst>
  <p:sldIdLst>
    <p:sldId id="414" r:id="rId6"/>
    <p:sldId id="433" r:id="rId7"/>
    <p:sldId id="432" r:id="rId8"/>
    <p:sldId id="390" r:id="rId9"/>
    <p:sldId id="394" r:id="rId10"/>
    <p:sldId id="430" r:id="rId11"/>
    <p:sldId id="404" r:id="rId12"/>
    <p:sldId id="381" r:id="rId13"/>
    <p:sldId id="382" r:id="rId14"/>
    <p:sldId id="420" r:id="rId15"/>
    <p:sldId id="339" r:id="rId16"/>
    <p:sldId id="341" r:id="rId17"/>
    <p:sldId id="422" r:id="rId18"/>
    <p:sldId id="423" r:id="rId19"/>
    <p:sldId id="424" r:id="rId20"/>
    <p:sldId id="425" r:id="rId21"/>
    <p:sldId id="427" r:id="rId22"/>
    <p:sldId id="429" r:id="rId23"/>
    <p:sldId id="444" r:id="rId24"/>
    <p:sldId id="442" r:id="rId25"/>
    <p:sldId id="445" r:id="rId26"/>
    <p:sldId id="412" r:id="rId27"/>
    <p:sldId id="415" r:id="rId28"/>
    <p:sldId id="417" r:id="rId29"/>
    <p:sldId id="436" r:id="rId30"/>
    <p:sldId id="421" r:id="rId31"/>
    <p:sldId id="437" r:id="rId32"/>
    <p:sldId id="438" r:id="rId33"/>
    <p:sldId id="439" r:id="rId34"/>
    <p:sldId id="440" r:id="rId35"/>
    <p:sldId id="441" r:id="rId36"/>
  </p:sldIdLst>
  <p:sldSz cx="10080625" cy="7559675"/>
  <p:notesSz cx="7019925" cy="9305925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11" userDrawn="1">
          <p15:clr>
            <a:srgbClr val="A4A3A4"/>
          </p15:clr>
        </p15:guide>
        <p15:guide id="2" pos="1997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976" y="56"/>
      </p:cViewPr>
      <p:guideLst>
        <p:guide orient="horz" pos="2160"/>
        <p:guide pos="2880"/>
        <p:guide orient="horz" pos="216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11"/>
        <p:guide pos="1997"/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44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7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93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4/14/2015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Beyond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</a:t>
            </a:r>
            <a:r>
              <a:rPr lang="en-US" dirty="0" smtClean="0">
                <a:solidFill>
                  <a:schemeClr val="tx2"/>
                </a:solidFill>
              </a:rPr>
              <a:t>Institute for Cyber Security</a:t>
            </a: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err="1" smtClean="0">
                <a:solidFill>
                  <a:schemeClr val="tx2"/>
                </a:solidFill>
              </a:rPr>
              <a:t>AsiaCCS</a:t>
            </a:r>
            <a:r>
              <a:rPr lang="en-US" dirty="0" smtClean="0">
                <a:solidFill>
                  <a:schemeClr val="tx2"/>
                </a:solidFill>
              </a:rPr>
              <a:t> Keynote Talk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Singapore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mtClean="0">
                <a:solidFill>
                  <a:schemeClr val="tx2"/>
                </a:solidFill>
              </a:rPr>
              <a:t>April 16, </a:t>
            </a:r>
            <a:r>
              <a:rPr lang="en-US" dirty="0" smtClean="0">
                <a:solidFill>
                  <a:schemeClr val="tx2"/>
                </a:solidFill>
              </a:rPr>
              <a:t>2015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8982" y="6159029"/>
            <a:ext cx="635681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69552"/>
              </p:ext>
            </p:extLst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5125320" imgH="3248280" progId="Visio.Drawing.6">
                  <p:embed/>
                </p:oleObj>
              </mc:Choice>
              <mc:Fallback>
                <p:oleObj name="VISIO" r:id="rId4" imgW="5125320" imgH="324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89689"/>
              </p:ext>
            </p:extLst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6" imgW="6562440" imgH="2955960" progId="Visio.Drawing.6">
                  <p:embed/>
                </p:oleObj>
              </mc:Choice>
              <mc:Fallback>
                <p:oleObj name="VISIO" r:id="rId6" imgW="6562440" imgH="2955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3913501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51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003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12014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78580" y="5817691"/>
            <a:ext cx="5664864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Extensions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9636" y="5890843"/>
            <a:ext cx="4082968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3001038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SOME RESEARCH CHALLENGES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294478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Ultimate Unified Model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Expressive Power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1615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Safety Analysis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3069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 and Policy Engineering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PEI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30466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131F49"/>
                </a:solidFill>
              </a:rPr>
              <a:t>Application Domains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30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Cloud computing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Internet of Things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……….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04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6230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3245" y="1127763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Oriented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5" y="5852162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Beyond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82028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4614" y="1127763"/>
            <a:ext cx="1813284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83" y="5852162"/>
            <a:ext cx="139009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9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8299</TotalTime>
  <Words>1018</Words>
  <Application>Microsoft Office PowerPoint</Application>
  <PresentationFormat>Custom</PresentationFormat>
  <Paragraphs>333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Theorem of RBAC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Domains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1070</cp:revision>
  <cp:lastPrinted>2015-04-06T23:05:24Z</cp:lastPrinted>
  <dcterms:created xsi:type="dcterms:W3CDTF">2010-02-19T20:53:39Z</dcterms:created>
  <dcterms:modified xsi:type="dcterms:W3CDTF">2015-04-14T08:47:38Z</dcterms:modified>
</cp:coreProperties>
</file>