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10"/>
  </p:notesMasterIdLst>
  <p:handoutMasterIdLst>
    <p:handoutMasterId r:id="rId11"/>
  </p:handoutMasterIdLst>
  <p:sldIdLst>
    <p:sldId id="392" r:id="rId6"/>
    <p:sldId id="408" r:id="rId7"/>
    <p:sldId id="409" r:id="rId8"/>
    <p:sldId id="410" r:id="rId9"/>
  </p:sldIdLst>
  <p:sldSz cx="10080625" cy="7559675"/>
  <p:notesSz cx="7019925" cy="93059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38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2/19/2013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0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2/19/2013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Security and Privacy in Human-Centric Computing and Big Data Management</a:t>
            </a: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CODASPY 2013</a:t>
            </a:r>
            <a:endParaRPr lang="en-US" sz="20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February 19, 2013</a:t>
            </a:r>
            <a:endParaRPr lang="en-US" sz="20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>
                <a:solidFill>
                  <a:srgbClr val="131F49"/>
                </a:solidFill>
              </a:rPr>
              <a:t>Institute for Cyber Security</a:t>
            </a: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00125"/>
            <a:ext cx="9302750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Anticipating security requirements is hard</a:t>
            </a:r>
            <a:endParaRPr lang="en-US" sz="4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Don’t try to boil the ocean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 Perspective</a:t>
            </a:r>
            <a:endParaRPr lang="en-US" sz="40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448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defRPr/>
            </a:pPr>
            <a:r>
              <a:rPr lang="en-US" sz="3600" dirty="0" smtClean="0">
                <a:solidFill>
                  <a:srgbClr val="131F49"/>
                </a:solidFill>
              </a:rPr>
              <a:t>Access Control Models</a:t>
            </a:r>
            <a:endParaRPr lang="en-US" sz="3600" dirty="0">
              <a:solidFill>
                <a:srgbClr val="131F49"/>
              </a:solidFill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6294" y="1743979"/>
            <a:ext cx="2733441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Specification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18496" y="3288232"/>
            <a:ext cx="1527982" cy="1077218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Reality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82465" y="1719312"/>
            <a:ext cx="2690160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Enforcement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58425" y="5266423"/>
            <a:ext cx="3076484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Administration</a:t>
            </a:r>
          </a:p>
        </p:txBody>
      </p:sp>
      <p:cxnSp>
        <p:nvCxnSpPr>
          <p:cNvPr id="28" name="Straight Connector 27"/>
          <p:cNvCxnSpPr>
            <a:stCxn id="17" idx="2"/>
            <a:endCxn id="26" idx="1"/>
          </p:cNvCxnSpPr>
          <p:nvPr/>
        </p:nvCxnSpPr>
        <p:spPr bwMode="auto">
          <a:xfrm>
            <a:off x="2033015" y="2821197"/>
            <a:ext cx="1425410" cy="29838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17" idx="3"/>
            <a:endCxn id="19" idx="1"/>
          </p:cNvCxnSpPr>
          <p:nvPr/>
        </p:nvCxnSpPr>
        <p:spPr bwMode="auto">
          <a:xfrm flipV="1">
            <a:off x="3399735" y="2257921"/>
            <a:ext cx="3482730" cy="246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19" idx="2"/>
            <a:endCxn id="26" idx="3"/>
          </p:cNvCxnSpPr>
          <p:nvPr/>
        </p:nvCxnSpPr>
        <p:spPr bwMode="auto">
          <a:xfrm flipH="1">
            <a:off x="6534909" y="2796530"/>
            <a:ext cx="1692636" cy="30085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3399735" y="2821197"/>
            <a:ext cx="818761" cy="4670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H="1">
            <a:off x="5746478" y="2796530"/>
            <a:ext cx="1135987" cy="4917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18" idx="2"/>
            <a:endCxn id="26" idx="0"/>
          </p:cNvCxnSpPr>
          <p:nvPr/>
        </p:nvCxnSpPr>
        <p:spPr bwMode="auto">
          <a:xfrm>
            <a:off x="4982487" y="4365450"/>
            <a:ext cx="14180" cy="9009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Attributes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Automated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Adaptive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Managed but not solved</a:t>
            </a: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Cyber Security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7506</TotalTime>
  <Words>114</Words>
  <Application>Microsoft Office PowerPoint</Application>
  <PresentationFormat>Custom</PresentationFormat>
  <Paragraphs>54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1_Custom Design</vt:lpstr>
      <vt:lpstr>2_Custom Design</vt:lpstr>
      <vt:lpstr>3_Custom Design</vt:lpstr>
      <vt:lpstr>Custom Design</vt:lpstr>
      <vt:lpstr>3_Default Design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</cp:lastModifiedBy>
  <cp:revision>963</cp:revision>
  <cp:lastPrinted>2012-11-13T22:38:33Z</cp:lastPrinted>
  <dcterms:created xsi:type="dcterms:W3CDTF">2010-02-19T20:53:39Z</dcterms:created>
  <dcterms:modified xsi:type="dcterms:W3CDTF">2013-02-19T21:21:20Z</dcterms:modified>
</cp:coreProperties>
</file>