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0"/>
  </p:notesMasterIdLst>
  <p:handoutMasterIdLst>
    <p:handoutMasterId r:id="rId11"/>
  </p:handoutMasterIdLst>
  <p:sldIdLst>
    <p:sldId id="392" r:id="rId6"/>
    <p:sldId id="408" r:id="rId7"/>
    <p:sldId id="409" r:id="rId8"/>
    <p:sldId id="410" r:id="rId9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2/19/2013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Security and Privacy in Human-Centric Computing and Big Data Management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CODASPY 2013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February 19, 2013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Anticipating security requirements is hard</a:t>
            </a: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Don’t try to boil the ocean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 Perspective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dirty="0">
              <a:solidFill>
                <a:srgbClr val="131F49"/>
              </a:solidFill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 Security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7506</TotalTime>
  <Words>114</Words>
  <Application>Microsoft Office PowerPoint</Application>
  <PresentationFormat>Custom</PresentationFormat>
  <Paragraphs>54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963</cp:revision>
  <cp:lastPrinted>2012-11-13T22:38:33Z</cp:lastPrinted>
  <dcterms:created xsi:type="dcterms:W3CDTF">2010-02-19T20:53:39Z</dcterms:created>
  <dcterms:modified xsi:type="dcterms:W3CDTF">2013-02-19T21:21:20Z</dcterms:modified>
</cp:coreProperties>
</file>