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9"/>
  </p:notesMasterIdLst>
  <p:handoutMasterIdLst>
    <p:handoutMasterId r:id="rId10"/>
  </p:handoutMasterIdLst>
  <p:sldIdLst>
    <p:sldId id="303" r:id="rId6"/>
    <p:sldId id="300" r:id="rId7"/>
    <p:sldId id="302" r:id="rId8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131F49"/>
    <a:srgbClr val="A50021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286" y="-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8" tIns="43344" rIns="86688" bIns="43344" numCol="1" anchor="t" anchorCtr="0" compatLnSpc="1">
            <a:prstTxWarp prst="textNoShape">
              <a:avLst/>
            </a:prstTxWarp>
          </a:bodyPr>
          <a:lstStyle>
            <a:lvl1pPr defTabSz="4577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8" tIns="43344" rIns="86688" bIns="43344" numCol="1" anchor="t" anchorCtr="0" compatLnSpc="1">
            <a:prstTxWarp prst="textNoShape">
              <a:avLst/>
            </a:prstTxWarp>
          </a:bodyPr>
          <a:lstStyle>
            <a:lvl1pPr algn="r" defTabSz="4577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4/19/2012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8" tIns="43344" rIns="86688" bIns="43344" numCol="1" anchor="b" anchorCtr="0" compatLnSpc="1">
            <a:prstTxWarp prst="textNoShape">
              <a:avLst/>
            </a:prstTxWarp>
          </a:bodyPr>
          <a:lstStyle>
            <a:lvl1pPr defTabSz="4577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8" tIns="43344" rIns="86688" bIns="43344" numCol="1" anchor="b" anchorCtr="0" compatLnSpc="1">
            <a:prstTxWarp prst="textNoShape">
              <a:avLst/>
            </a:prstTxWarp>
          </a:bodyPr>
          <a:lstStyle>
            <a:lvl1pPr algn="r" defTabSz="4577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9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1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32" algn="l"/>
                <a:tab pos="1373158" algn="l"/>
                <a:tab pos="2058090" algn="l"/>
                <a:tab pos="2746316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1" y="1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32" algn="l"/>
                <a:tab pos="1373158" algn="l"/>
                <a:tab pos="2058090" algn="l"/>
                <a:tab pos="2746316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120189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32" algn="l"/>
                <a:tab pos="1373158" algn="l"/>
                <a:tab pos="2058090" algn="l"/>
                <a:tab pos="2746316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1" y="9120189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32" algn="l"/>
                <a:tab pos="1373158" algn="l"/>
                <a:tab pos="2058090" algn="l"/>
                <a:tab pos="2746316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133">
              <a:tabLst>
                <a:tab pos="680939" algn="l"/>
                <a:tab pos="1369813" algn="l"/>
                <a:tab pos="2055512" algn="l"/>
                <a:tab pos="2742798" algn="l"/>
              </a:tabLst>
            </a:pPr>
            <a:fld id="{0C137A8E-DCD0-4026-8679-7DAC59B2E3EE}" type="slidenum">
              <a:rPr lang="en-GB" smtClean="0"/>
              <a:pPr defTabSz="457133">
                <a:tabLst>
                  <a:tab pos="680939" algn="l"/>
                  <a:tab pos="1369813" algn="l"/>
                  <a:tab pos="2055512" algn="l"/>
                  <a:tab pos="2742798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1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4/19/2012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smtClean="0"/>
              <a:t>Cyber Security Major R&amp;D Challenges</a:t>
            </a:r>
            <a:endParaRPr lang="en-US" sz="28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Ram Krishnan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http://engineering.utsa.edu/~krishnan/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/>
              <a:t>Cyber Security </a:t>
            </a:r>
            <a:r>
              <a:rPr lang="en-US" sz="2400" dirty="0" smtClean="0"/>
              <a:t>Research Institute (CSRI)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/>
              <a:t>Cyber </a:t>
            </a:r>
            <a:r>
              <a:rPr lang="en-US" sz="2400" dirty="0" smtClean="0"/>
              <a:t>Security R&amp;D Workshop</a:t>
            </a:r>
            <a:endParaRPr lang="en-US" sz="24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April 19-20, 2012</a:t>
            </a: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 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>
                <a:solidFill>
                  <a:srgbClr val="131F49"/>
                </a:solidFill>
              </a:rPr>
              <a:t>Institute for Cyber Security</a:t>
            </a:r>
            <a:endParaRPr lang="en-US" sz="2400" b="1">
              <a:solidFill>
                <a:srgbClr val="131F4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370" y="6312080"/>
            <a:ext cx="6301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Prof. Ravi </a:t>
            </a:r>
            <a:r>
              <a:rPr lang="en-US" sz="1200" dirty="0" err="1" smtClean="0"/>
              <a:t>Sandhu</a:t>
            </a:r>
            <a:r>
              <a:rPr lang="en-US" sz="1200" dirty="0" smtClean="0"/>
              <a:t> conveys his regrets for inability to participate due to scheduling  conflict</a:t>
            </a:r>
            <a:endParaRPr lang="en-US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19175"/>
            <a:ext cx="9302750" cy="5842000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Tailored Trustworthy Spaces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Moving Target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Designed-In Security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Cyber Economic Incentives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Science of Security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85122" y="0"/>
            <a:ext cx="6459632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NITRD R&amp;D Themes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5425" y="4531659"/>
            <a:ext cx="7597588" cy="9233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NITRD Publication:</a:t>
            </a:r>
          </a:p>
          <a:p>
            <a:r>
              <a:rPr lang="en-US" b="1" dirty="0" smtClean="0"/>
              <a:t>Trustworthy Cyberspace: Strategic Plan for the Federal Cyber Security Research and Development Program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19175"/>
            <a:ext cx="9302750" cy="5842000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Cyber security as a system problem</a:t>
            </a:r>
          </a:p>
          <a:p>
            <a:pPr lvl="1"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Balance right amount of security with integration and mutual support of mechanisms</a:t>
            </a:r>
          </a:p>
          <a:p>
            <a:pPr lvl="1"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Finding Goldilocks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Synergistic integration instead of </a:t>
            </a: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current cyber security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silos </a:t>
            </a:r>
          </a:p>
          <a:p>
            <a:pPr lvl="1"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Integration and mutual support of prevention, detection and attack models and mechanisms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Attribute based security for dynamic adjustment</a:t>
            </a:r>
          </a:p>
          <a:p>
            <a:pPr lvl="1"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Adaptive attribute-based models</a:t>
            </a:r>
          </a:p>
          <a:p>
            <a:pPr lvl="1"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Supportive mechanisms</a:t>
            </a:r>
          </a:p>
          <a:p>
            <a:pPr lvl="1"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Consistency metrics between models and mechanisms</a:t>
            </a:r>
          </a:p>
          <a:p>
            <a:pPr lvl="1">
              <a:buSzPct val="10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10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10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10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Grand Challenges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6375</TotalTime>
  <Words>163</Words>
  <Application>Microsoft Office PowerPoint</Application>
  <PresentationFormat>Custom</PresentationFormat>
  <Paragraphs>50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utsa</cp:lastModifiedBy>
  <cp:revision>709</cp:revision>
  <cp:lastPrinted>2010-01-06T19:17:48Z</cp:lastPrinted>
  <dcterms:created xsi:type="dcterms:W3CDTF">2010-02-19T20:53:39Z</dcterms:created>
  <dcterms:modified xsi:type="dcterms:W3CDTF">2012-04-19T17:44:54Z</dcterms:modified>
</cp:coreProperties>
</file>