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25"/>
  </p:notesMasterIdLst>
  <p:handoutMasterIdLst>
    <p:handoutMasterId r:id="rId26"/>
  </p:handoutMasterIdLst>
  <p:sldIdLst>
    <p:sldId id="465" r:id="rId6"/>
    <p:sldId id="473" r:id="rId7"/>
    <p:sldId id="474" r:id="rId8"/>
    <p:sldId id="475" r:id="rId9"/>
    <p:sldId id="476" r:id="rId10"/>
    <p:sldId id="477" r:id="rId11"/>
    <p:sldId id="478" r:id="rId12"/>
    <p:sldId id="480" r:id="rId13"/>
    <p:sldId id="481" r:id="rId14"/>
    <p:sldId id="482" r:id="rId15"/>
    <p:sldId id="483" r:id="rId16"/>
    <p:sldId id="491" r:id="rId17"/>
    <p:sldId id="490" r:id="rId18"/>
    <p:sldId id="484" r:id="rId19"/>
    <p:sldId id="485" r:id="rId20"/>
    <p:sldId id="486" r:id="rId21"/>
    <p:sldId id="487" r:id="rId22"/>
    <p:sldId id="488" r:id="rId23"/>
    <p:sldId id="489" r:id="rId24"/>
  </p:sldIdLst>
  <p:sldSz cx="6858000" cy="5143500"/>
  <p:notesSz cx="7019925" cy="9305925"/>
  <p:defaultTextStyle>
    <a:defPPr>
      <a:defRPr lang="en-GB"/>
    </a:defPPr>
    <a:lvl1pPr algn="l" defTabSz="37021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349647" indent="-174823" algn="l" defTabSz="37021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524470" indent="-174823" algn="l" defTabSz="37021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699294" indent="-174823" algn="l" defTabSz="37021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874117" indent="-174823" algn="l" defTabSz="37021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1851070" algn="l" defTabSz="740428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221284" algn="l" defTabSz="740428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2591499" algn="l" defTabSz="740428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2961712" algn="l" defTabSz="740428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1470" userDrawn="1">
          <p15:clr>
            <a:srgbClr val="A4A3A4"/>
          </p15:clr>
        </p15:guide>
        <p15:guide id="4" pos="195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664">
          <p15:clr>
            <a:srgbClr val="A4A3A4"/>
          </p15:clr>
        </p15:guide>
        <p15:guide id="2" pos="195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50021"/>
    <a:srgbClr val="CC3300"/>
    <a:srgbClr val="131F4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1306" y="-72"/>
      </p:cViewPr>
      <p:guideLst>
        <p:guide orient="horz" pos="2160"/>
        <p:guide orient="horz" pos="1470"/>
        <p:guide pos="2160"/>
        <p:guide pos="1959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664"/>
        <p:guide pos="195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3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0" tIns="41815" rIns="83630" bIns="41815" numCol="1" anchor="t" anchorCtr="0" compatLnSpc="1">
            <a:prstTxWarp prst="textNoShape">
              <a:avLst/>
            </a:prstTxWarp>
          </a:bodyPr>
          <a:lstStyle>
            <a:lvl1pPr defTabSz="44157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6129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0" tIns="41815" rIns="83630" bIns="41815" numCol="1" anchor="t" anchorCtr="0" compatLnSpc="1">
            <a:prstTxWarp prst="textNoShape">
              <a:avLst/>
            </a:prstTxWarp>
          </a:bodyPr>
          <a:lstStyle>
            <a:lvl1pPr algn="r" defTabSz="44157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9/13/2014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3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0" tIns="41815" rIns="83630" bIns="41815" numCol="1" anchor="b" anchorCtr="0" compatLnSpc="1">
            <a:prstTxWarp prst="textNoShape">
              <a:avLst/>
            </a:prstTxWarp>
          </a:bodyPr>
          <a:lstStyle>
            <a:lvl1pPr defTabSz="44157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6129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0" tIns="41815" rIns="83630" bIns="41815" numCol="1" anchor="b" anchorCtr="0" compatLnSpc="1">
            <a:prstTxWarp prst="textNoShape">
              <a:avLst/>
            </a:prstTxWarp>
          </a:bodyPr>
          <a:lstStyle>
            <a:lvl1pPr algn="r" defTabSz="44157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49788" cy="348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2301" y="4419083"/>
            <a:ext cx="5615331" cy="41867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3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157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73" algn="l"/>
                <a:tab pos="1324722" algn="l"/>
                <a:tab pos="1985496" algn="l"/>
                <a:tab pos="264944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3083" y="3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157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73" algn="l"/>
                <a:tab pos="1324722" algn="l"/>
                <a:tab pos="1985496" algn="l"/>
                <a:tab pos="264944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839709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157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73" algn="l"/>
                <a:tab pos="1324722" algn="l"/>
                <a:tab pos="1985496" algn="l"/>
                <a:tab pos="264944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73083" y="8839709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157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73" algn="l"/>
                <a:tab pos="1324722" algn="l"/>
                <a:tab pos="1985496" algn="l"/>
                <a:tab pos="264944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37021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0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601597" indent="-231384" algn="l" defTabSz="37021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0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925536" indent="-185107" algn="l" defTabSz="37021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0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295750" indent="-185107" algn="l" defTabSz="37021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0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1665963" indent="-185107" algn="l" defTabSz="37021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0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1851070" algn="l" defTabSz="7404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21284" algn="l" defTabSz="7404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91499" algn="l" defTabSz="7404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61712" algn="l" defTabSz="7404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1009">
              <a:tabLst>
                <a:tab pos="656920" algn="l"/>
                <a:tab pos="1321496" algn="l"/>
                <a:tab pos="1983009" algn="l"/>
                <a:tab pos="2646052" algn="l"/>
              </a:tabLst>
            </a:pPr>
            <a:fld id="{0C137A8E-DCD0-4026-8679-7DAC59B2E3EE}" type="slidenum">
              <a:rPr lang="en-GB" smtClean="0"/>
              <a:pPr defTabSz="441009">
                <a:tabLst>
                  <a:tab pos="656920" algn="l"/>
                  <a:tab pos="1321496" algn="l"/>
                  <a:tab pos="1983009" algn="l"/>
                  <a:tab pos="2646052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5675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1009">
              <a:tabLst>
                <a:tab pos="656920" algn="l"/>
                <a:tab pos="1321496" algn="l"/>
                <a:tab pos="1983009" algn="l"/>
                <a:tab pos="2646052" algn="l"/>
              </a:tabLst>
            </a:pPr>
            <a:fld id="{0C137A8E-DCD0-4026-8679-7DAC59B2E3EE}" type="slidenum">
              <a:rPr lang="en-GB" smtClean="0"/>
              <a:pPr defTabSz="441009">
                <a:tabLst>
                  <a:tab pos="656920" algn="l"/>
                  <a:tab pos="1321496" algn="l"/>
                  <a:tab pos="1983009" algn="l"/>
                  <a:tab pos="2646052" algn="l"/>
                </a:tabLst>
              </a:pPr>
              <a:t>10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1712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1009">
              <a:tabLst>
                <a:tab pos="656920" algn="l"/>
                <a:tab pos="1321496" algn="l"/>
                <a:tab pos="1983009" algn="l"/>
                <a:tab pos="2646052" algn="l"/>
              </a:tabLst>
            </a:pPr>
            <a:fld id="{0C137A8E-DCD0-4026-8679-7DAC59B2E3EE}" type="slidenum">
              <a:rPr lang="en-GB" smtClean="0"/>
              <a:pPr defTabSz="441009">
                <a:tabLst>
                  <a:tab pos="656920" algn="l"/>
                  <a:tab pos="1321496" algn="l"/>
                  <a:tab pos="1983009" algn="l"/>
                  <a:tab pos="2646052" algn="l"/>
                </a:tabLst>
              </a:pPr>
              <a:t>11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1712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1009">
              <a:tabLst>
                <a:tab pos="656920" algn="l"/>
                <a:tab pos="1321496" algn="l"/>
                <a:tab pos="1983009" algn="l"/>
                <a:tab pos="2646052" algn="l"/>
              </a:tabLst>
            </a:pPr>
            <a:fld id="{0C137A8E-DCD0-4026-8679-7DAC59B2E3EE}" type="slidenum">
              <a:rPr lang="en-GB" smtClean="0"/>
              <a:pPr defTabSz="441009">
                <a:tabLst>
                  <a:tab pos="656920" algn="l"/>
                  <a:tab pos="1321496" algn="l"/>
                  <a:tab pos="1983009" algn="l"/>
                  <a:tab pos="2646052" algn="l"/>
                </a:tabLst>
              </a:pPr>
              <a:t>12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1712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1009">
              <a:tabLst>
                <a:tab pos="656920" algn="l"/>
                <a:tab pos="1321496" algn="l"/>
                <a:tab pos="1983009" algn="l"/>
                <a:tab pos="2646052" algn="l"/>
              </a:tabLst>
            </a:pPr>
            <a:fld id="{0C137A8E-DCD0-4026-8679-7DAC59B2E3EE}" type="slidenum">
              <a:rPr lang="en-GB" smtClean="0"/>
              <a:pPr defTabSz="441009">
                <a:tabLst>
                  <a:tab pos="656920" algn="l"/>
                  <a:tab pos="1321496" algn="l"/>
                  <a:tab pos="1983009" algn="l"/>
                  <a:tab pos="2646052" algn="l"/>
                </a:tabLst>
              </a:pPr>
              <a:t>13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1712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1009">
              <a:tabLst>
                <a:tab pos="656920" algn="l"/>
                <a:tab pos="1321496" algn="l"/>
                <a:tab pos="1983009" algn="l"/>
                <a:tab pos="2646052" algn="l"/>
              </a:tabLst>
            </a:pPr>
            <a:fld id="{0C137A8E-DCD0-4026-8679-7DAC59B2E3EE}" type="slidenum">
              <a:rPr lang="en-GB" smtClean="0"/>
              <a:pPr defTabSz="441009">
                <a:tabLst>
                  <a:tab pos="656920" algn="l"/>
                  <a:tab pos="1321496" algn="l"/>
                  <a:tab pos="1983009" algn="l"/>
                  <a:tab pos="2646052" algn="l"/>
                </a:tabLst>
              </a:pPr>
              <a:t>14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1712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1009">
              <a:tabLst>
                <a:tab pos="656920" algn="l"/>
                <a:tab pos="1321496" algn="l"/>
                <a:tab pos="1983009" algn="l"/>
                <a:tab pos="2646052" algn="l"/>
              </a:tabLst>
            </a:pPr>
            <a:fld id="{0C137A8E-DCD0-4026-8679-7DAC59B2E3EE}" type="slidenum">
              <a:rPr lang="en-GB" smtClean="0"/>
              <a:pPr defTabSz="441009">
                <a:tabLst>
                  <a:tab pos="656920" algn="l"/>
                  <a:tab pos="1321496" algn="l"/>
                  <a:tab pos="1983009" algn="l"/>
                  <a:tab pos="2646052" algn="l"/>
                </a:tabLst>
              </a:pPr>
              <a:t>15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1712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1009">
              <a:tabLst>
                <a:tab pos="656920" algn="l"/>
                <a:tab pos="1321496" algn="l"/>
                <a:tab pos="1983009" algn="l"/>
                <a:tab pos="2646052" algn="l"/>
              </a:tabLst>
            </a:pPr>
            <a:fld id="{0C137A8E-DCD0-4026-8679-7DAC59B2E3EE}" type="slidenum">
              <a:rPr lang="en-GB" smtClean="0"/>
              <a:pPr defTabSz="441009">
                <a:tabLst>
                  <a:tab pos="656920" algn="l"/>
                  <a:tab pos="1321496" algn="l"/>
                  <a:tab pos="1983009" algn="l"/>
                  <a:tab pos="2646052" algn="l"/>
                </a:tabLst>
              </a:pPr>
              <a:t>16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1712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1009">
              <a:tabLst>
                <a:tab pos="656920" algn="l"/>
                <a:tab pos="1321496" algn="l"/>
                <a:tab pos="1983009" algn="l"/>
                <a:tab pos="2646052" algn="l"/>
              </a:tabLst>
            </a:pPr>
            <a:fld id="{0C137A8E-DCD0-4026-8679-7DAC59B2E3EE}" type="slidenum">
              <a:rPr lang="en-GB" smtClean="0"/>
              <a:pPr defTabSz="441009">
                <a:tabLst>
                  <a:tab pos="656920" algn="l"/>
                  <a:tab pos="1321496" algn="l"/>
                  <a:tab pos="1983009" algn="l"/>
                  <a:tab pos="2646052" algn="l"/>
                </a:tabLst>
              </a:pPr>
              <a:t>17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1712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1009">
              <a:tabLst>
                <a:tab pos="656920" algn="l"/>
                <a:tab pos="1321496" algn="l"/>
                <a:tab pos="1983009" algn="l"/>
                <a:tab pos="2646052" algn="l"/>
              </a:tabLst>
            </a:pPr>
            <a:fld id="{0C137A8E-DCD0-4026-8679-7DAC59B2E3EE}" type="slidenum">
              <a:rPr lang="en-GB" smtClean="0"/>
              <a:pPr defTabSz="441009">
                <a:tabLst>
                  <a:tab pos="656920" algn="l"/>
                  <a:tab pos="1321496" algn="l"/>
                  <a:tab pos="1983009" algn="l"/>
                  <a:tab pos="2646052" algn="l"/>
                </a:tabLst>
              </a:pPr>
              <a:t>18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17127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1009">
              <a:tabLst>
                <a:tab pos="656920" algn="l"/>
                <a:tab pos="1321496" algn="l"/>
                <a:tab pos="1983009" algn="l"/>
                <a:tab pos="2646052" algn="l"/>
              </a:tabLst>
            </a:pPr>
            <a:fld id="{0C137A8E-DCD0-4026-8679-7DAC59B2E3EE}" type="slidenum">
              <a:rPr lang="en-GB" smtClean="0"/>
              <a:pPr defTabSz="441009">
                <a:tabLst>
                  <a:tab pos="656920" algn="l"/>
                  <a:tab pos="1321496" algn="l"/>
                  <a:tab pos="1983009" algn="l"/>
                  <a:tab pos="2646052" algn="l"/>
                </a:tabLst>
              </a:pPr>
              <a:t>19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2510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1009">
              <a:tabLst>
                <a:tab pos="656920" algn="l"/>
                <a:tab pos="1321496" algn="l"/>
                <a:tab pos="1983009" algn="l"/>
                <a:tab pos="2646052" algn="l"/>
              </a:tabLst>
            </a:pPr>
            <a:fld id="{0C137A8E-DCD0-4026-8679-7DAC59B2E3EE}" type="slidenum">
              <a:rPr lang="en-GB" smtClean="0"/>
              <a:pPr defTabSz="441009">
                <a:tabLst>
                  <a:tab pos="656920" algn="l"/>
                  <a:tab pos="1321496" algn="l"/>
                  <a:tab pos="1983009" algn="l"/>
                  <a:tab pos="2646052" algn="l"/>
                </a:tabLst>
              </a:pPr>
              <a:t>2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1712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1009">
              <a:tabLst>
                <a:tab pos="656920" algn="l"/>
                <a:tab pos="1321496" algn="l"/>
                <a:tab pos="1983009" algn="l"/>
                <a:tab pos="2646052" algn="l"/>
              </a:tabLst>
            </a:pPr>
            <a:fld id="{0C137A8E-DCD0-4026-8679-7DAC59B2E3EE}" type="slidenum">
              <a:rPr lang="en-GB" smtClean="0"/>
              <a:pPr defTabSz="441009">
                <a:tabLst>
                  <a:tab pos="656920" algn="l"/>
                  <a:tab pos="1321496" algn="l"/>
                  <a:tab pos="1983009" algn="l"/>
                  <a:tab pos="2646052" algn="l"/>
                </a:tabLst>
              </a:pPr>
              <a:t>3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4682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1009">
              <a:tabLst>
                <a:tab pos="656920" algn="l"/>
                <a:tab pos="1321496" algn="l"/>
                <a:tab pos="1983009" algn="l"/>
                <a:tab pos="2646052" algn="l"/>
              </a:tabLst>
            </a:pPr>
            <a:fld id="{0C137A8E-DCD0-4026-8679-7DAC59B2E3EE}" type="slidenum">
              <a:rPr lang="en-GB" smtClean="0"/>
              <a:pPr defTabSz="441009">
                <a:tabLst>
                  <a:tab pos="656920" algn="l"/>
                  <a:tab pos="1321496" algn="l"/>
                  <a:tab pos="1983009" algn="l"/>
                  <a:tab pos="2646052" algn="l"/>
                </a:tabLst>
              </a:pPr>
              <a:t>4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8241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1009">
              <a:tabLst>
                <a:tab pos="656920" algn="l"/>
                <a:tab pos="1321496" algn="l"/>
                <a:tab pos="1983009" algn="l"/>
                <a:tab pos="2646052" algn="l"/>
              </a:tabLst>
            </a:pPr>
            <a:fld id="{0C137A8E-DCD0-4026-8679-7DAC59B2E3EE}" type="slidenum">
              <a:rPr lang="en-GB" smtClean="0"/>
              <a:pPr defTabSz="441009">
                <a:tabLst>
                  <a:tab pos="656920" algn="l"/>
                  <a:tab pos="1321496" algn="l"/>
                  <a:tab pos="1983009" algn="l"/>
                  <a:tab pos="2646052" algn="l"/>
                </a:tabLst>
              </a:pPr>
              <a:t>5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5441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1009">
              <a:tabLst>
                <a:tab pos="656920" algn="l"/>
                <a:tab pos="1321496" algn="l"/>
                <a:tab pos="1983009" algn="l"/>
                <a:tab pos="2646052" algn="l"/>
              </a:tabLst>
            </a:pPr>
            <a:fld id="{0C137A8E-DCD0-4026-8679-7DAC59B2E3EE}" type="slidenum">
              <a:rPr lang="en-GB" smtClean="0"/>
              <a:pPr defTabSz="441009">
                <a:tabLst>
                  <a:tab pos="656920" algn="l"/>
                  <a:tab pos="1321496" algn="l"/>
                  <a:tab pos="1983009" algn="l"/>
                  <a:tab pos="2646052" algn="l"/>
                </a:tabLst>
              </a:pPr>
              <a:t>6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2510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1009">
              <a:tabLst>
                <a:tab pos="656920" algn="l"/>
                <a:tab pos="1321496" algn="l"/>
                <a:tab pos="1983009" algn="l"/>
                <a:tab pos="2646052" algn="l"/>
              </a:tabLst>
            </a:pPr>
            <a:fld id="{0C137A8E-DCD0-4026-8679-7DAC59B2E3EE}" type="slidenum">
              <a:rPr lang="en-GB" smtClean="0"/>
              <a:pPr defTabSz="441009">
                <a:tabLst>
                  <a:tab pos="656920" algn="l"/>
                  <a:tab pos="1321496" algn="l"/>
                  <a:tab pos="1983009" algn="l"/>
                  <a:tab pos="2646052" algn="l"/>
                </a:tabLst>
              </a:pPr>
              <a:t>7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4682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1009">
              <a:tabLst>
                <a:tab pos="656920" algn="l"/>
                <a:tab pos="1321496" algn="l"/>
                <a:tab pos="1983009" algn="l"/>
                <a:tab pos="2646052" algn="l"/>
              </a:tabLst>
            </a:pPr>
            <a:fld id="{0C137A8E-DCD0-4026-8679-7DAC59B2E3EE}" type="slidenum">
              <a:rPr lang="en-GB" smtClean="0"/>
              <a:pPr defTabSz="441009">
                <a:tabLst>
                  <a:tab pos="656920" algn="l"/>
                  <a:tab pos="1321496" algn="l"/>
                  <a:tab pos="1983009" algn="l"/>
                  <a:tab pos="2646052" algn="l"/>
                </a:tabLst>
              </a:pPr>
              <a:t>8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4682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1009">
              <a:tabLst>
                <a:tab pos="656920" algn="l"/>
                <a:tab pos="1321496" algn="l"/>
                <a:tab pos="1983009" algn="l"/>
                <a:tab pos="2646052" algn="l"/>
              </a:tabLst>
            </a:pPr>
            <a:fld id="{0C137A8E-DCD0-4026-8679-7DAC59B2E3EE}" type="slidenum">
              <a:rPr lang="en-GB" smtClean="0"/>
              <a:pPr defTabSz="441009">
                <a:tabLst>
                  <a:tab pos="656920" algn="l"/>
                  <a:tab pos="1321496" algn="l"/>
                  <a:tab pos="1983009" algn="l"/>
                  <a:tab pos="2646052" algn="l"/>
                </a:tabLst>
              </a:pPr>
              <a:t>9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468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080" y="1597490"/>
            <a:ext cx="5829840" cy="11027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9241" y="2914146"/>
            <a:ext cx="4800600" cy="13144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7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5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2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10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88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65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43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21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9/13/2014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9/13/2014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3400" y="206302"/>
            <a:ext cx="1542240" cy="438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3442" y="206302"/>
            <a:ext cx="4526280" cy="4388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9/13/2014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080" y="1597490"/>
            <a:ext cx="5829840" cy="11027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9241" y="2914146"/>
            <a:ext cx="4800600" cy="13144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7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5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2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10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88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65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43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21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9/13/2014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9/13/2014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160" y="3305150"/>
            <a:ext cx="5828760" cy="1021787"/>
          </a:xfr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160" y="2179669"/>
            <a:ext cx="5828760" cy="1125478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7661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55321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3pPr>
            <a:lvl4pPr marL="832982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4pPr>
            <a:lvl5pPr marL="1110643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5pPr>
            <a:lvl6pPr marL="1388303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6pPr>
            <a:lvl7pPr marL="1665963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7pPr>
            <a:lvl8pPr marL="1943624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8pPr>
            <a:lvl9pPr marL="2221284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9/13/2014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3440" y="1200006"/>
            <a:ext cx="3033720" cy="3394796"/>
          </a:xfrm>
        </p:spPr>
        <p:txBody>
          <a:bodyPr/>
          <a:lstStyle>
            <a:lvl1pPr>
              <a:defRPr sz="1725"/>
            </a:lvl1pPr>
            <a:lvl2pPr>
              <a:defRPr sz="1425"/>
            </a:lvl2pPr>
            <a:lvl3pPr>
              <a:defRPr sz="120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0842" y="1200006"/>
            <a:ext cx="3034800" cy="3394796"/>
          </a:xfrm>
        </p:spPr>
        <p:txBody>
          <a:bodyPr/>
          <a:lstStyle>
            <a:lvl1pPr>
              <a:defRPr sz="1725"/>
            </a:lvl1pPr>
            <a:lvl2pPr>
              <a:defRPr sz="1425"/>
            </a:lvl2pPr>
            <a:lvl3pPr>
              <a:defRPr sz="120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9/13/2014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440" y="1151401"/>
            <a:ext cx="3029400" cy="479570"/>
          </a:xfrm>
        </p:spPr>
        <p:txBody>
          <a:bodyPr anchor="b"/>
          <a:lstStyle>
            <a:lvl1pPr marL="0" indent="0">
              <a:buNone/>
              <a:defRPr sz="1425" b="1"/>
            </a:lvl1pPr>
            <a:lvl2pPr marL="277661" indent="0">
              <a:buNone/>
              <a:defRPr sz="1200" b="1"/>
            </a:lvl2pPr>
            <a:lvl3pPr marL="555321" indent="0">
              <a:buNone/>
              <a:defRPr sz="1125" b="1"/>
            </a:lvl3pPr>
            <a:lvl4pPr marL="832982" indent="0">
              <a:buNone/>
              <a:defRPr sz="975" b="1"/>
            </a:lvl4pPr>
            <a:lvl5pPr marL="1110643" indent="0">
              <a:buNone/>
              <a:defRPr sz="975" b="1"/>
            </a:lvl5pPr>
            <a:lvl6pPr marL="1388303" indent="0">
              <a:buNone/>
              <a:defRPr sz="975" b="1"/>
            </a:lvl6pPr>
            <a:lvl7pPr marL="1665963" indent="0">
              <a:buNone/>
              <a:defRPr sz="975" b="1"/>
            </a:lvl7pPr>
            <a:lvl8pPr marL="1943624" indent="0">
              <a:buNone/>
              <a:defRPr sz="975" b="1"/>
            </a:lvl8pPr>
            <a:lvl9pPr marL="2221284" indent="0">
              <a:buNone/>
              <a:defRPr sz="9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3440" y="1630972"/>
            <a:ext cx="3029400" cy="2963831"/>
          </a:xfrm>
        </p:spPr>
        <p:txBody>
          <a:bodyPr/>
          <a:lstStyle>
            <a:lvl1pPr>
              <a:defRPr sz="1425"/>
            </a:lvl1pPr>
            <a:lvl2pPr>
              <a:defRPr sz="1200"/>
            </a:lvl2pPr>
            <a:lvl3pPr>
              <a:defRPr sz="1125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082" y="1151401"/>
            <a:ext cx="3031560" cy="479570"/>
          </a:xfrm>
        </p:spPr>
        <p:txBody>
          <a:bodyPr anchor="b"/>
          <a:lstStyle>
            <a:lvl1pPr marL="0" indent="0">
              <a:buNone/>
              <a:defRPr sz="1425" b="1"/>
            </a:lvl1pPr>
            <a:lvl2pPr marL="277661" indent="0">
              <a:buNone/>
              <a:defRPr sz="1200" b="1"/>
            </a:lvl2pPr>
            <a:lvl3pPr marL="555321" indent="0">
              <a:buNone/>
              <a:defRPr sz="1125" b="1"/>
            </a:lvl3pPr>
            <a:lvl4pPr marL="832982" indent="0">
              <a:buNone/>
              <a:defRPr sz="975" b="1"/>
            </a:lvl4pPr>
            <a:lvl5pPr marL="1110643" indent="0">
              <a:buNone/>
              <a:defRPr sz="975" b="1"/>
            </a:lvl5pPr>
            <a:lvl6pPr marL="1388303" indent="0">
              <a:buNone/>
              <a:defRPr sz="975" b="1"/>
            </a:lvl6pPr>
            <a:lvl7pPr marL="1665963" indent="0">
              <a:buNone/>
              <a:defRPr sz="975" b="1"/>
            </a:lvl7pPr>
            <a:lvl8pPr marL="1943624" indent="0">
              <a:buNone/>
              <a:defRPr sz="975" b="1"/>
            </a:lvl8pPr>
            <a:lvl9pPr marL="2221284" indent="0">
              <a:buNone/>
              <a:defRPr sz="9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082" y="1630972"/>
            <a:ext cx="3031560" cy="2963831"/>
          </a:xfrm>
        </p:spPr>
        <p:txBody>
          <a:bodyPr/>
          <a:lstStyle>
            <a:lvl1pPr>
              <a:defRPr sz="1425"/>
            </a:lvl1pPr>
            <a:lvl2pPr>
              <a:defRPr sz="1200"/>
            </a:lvl2pPr>
            <a:lvl3pPr>
              <a:defRPr sz="1125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9/13/2014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9/13/2014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9/13/2014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440" y="205224"/>
            <a:ext cx="2256120" cy="870571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642" y="205222"/>
            <a:ext cx="3834000" cy="4389581"/>
          </a:xfrm>
        </p:spPr>
        <p:txBody>
          <a:bodyPr/>
          <a:lstStyle>
            <a:lvl1pPr>
              <a:defRPr sz="1950"/>
            </a:lvl1pPr>
            <a:lvl2pPr>
              <a:defRPr sz="1725"/>
            </a:lvl2pPr>
            <a:lvl3pPr>
              <a:defRPr sz="142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440" y="1075795"/>
            <a:ext cx="2256120" cy="3519009"/>
          </a:xfrm>
        </p:spPr>
        <p:txBody>
          <a:bodyPr/>
          <a:lstStyle>
            <a:lvl1pPr marL="0" indent="0">
              <a:buNone/>
              <a:defRPr sz="825"/>
            </a:lvl1pPr>
            <a:lvl2pPr marL="277661" indent="0">
              <a:buNone/>
              <a:defRPr sz="750"/>
            </a:lvl2pPr>
            <a:lvl3pPr marL="555321" indent="0">
              <a:buNone/>
              <a:defRPr sz="600"/>
            </a:lvl3pPr>
            <a:lvl4pPr marL="832982" indent="0">
              <a:buNone/>
              <a:defRPr sz="525"/>
            </a:lvl4pPr>
            <a:lvl5pPr marL="1110643" indent="0">
              <a:buNone/>
              <a:defRPr sz="525"/>
            </a:lvl5pPr>
            <a:lvl6pPr marL="1388303" indent="0">
              <a:buNone/>
              <a:defRPr sz="525"/>
            </a:lvl6pPr>
            <a:lvl7pPr marL="1665963" indent="0">
              <a:buNone/>
              <a:defRPr sz="525"/>
            </a:lvl7pPr>
            <a:lvl8pPr marL="1943624" indent="0">
              <a:buNone/>
              <a:defRPr sz="525"/>
            </a:lvl8pPr>
            <a:lvl9pPr marL="2221284" indent="0">
              <a:buNone/>
              <a:defRPr sz="5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9/13/2014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9/13/2014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02" y="3600021"/>
            <a:ext cx="4114800" cy="425565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02" y="459050"/>
            <a:ext cx="4114800" cy="3086964"/>
          </a:xfrm>
        </p:spPr>
        <p:txBody>
          <a:bodyPr rtlCol="0">
            <a:normAutofit/>
          </a:bodyPr>
          <a:lstStyle>
            <a:lvl1pPr marL="0" indent="0">
              <a:buNone/>
              <a:defRPr sz="1950"/>
            </a:lvl1pPr>
            <a:lvl2pPr marL="277661" indent="0">
              <a:buNone/>
              <a:defRPr sz="1725"/>
            </a:lvl2pPr>
            <a:lvl3pPr marL="555321" indent="0">
              <a:buNone/>
              <a:defRPr sz="1425"/>
            </a:lvl3pPr>
            <a:lvl4pPr marL="832982" indent="0">
              <a:buNone/>
              <a:defRPr sz="1200"/>
            </a:lvl4pPr>
            <a:lvl5pPr marL="1110643" indent="0">
              <a:buNone/>
              <a:defRPr sz="1200"/>
            </a:lvl5pPr>
            <a:lvl6pPr marL="1388303" indent="0">
              <a:buNone/>
              <a:defRPr sz="1200"/>
            </a:lvl6pPr>
            <a:lvl7pPr marL="1665963" indent="0">
              <a:buNone/>
              <a:defRPr sz="1200"/>
            </a:lvl7pPr>
            <a:lvl8pPr marL="1943624" indent="0">
              <a:buNone/>
              <a:defRPr sz="1200"/>
            </a:lvl8pPr>
            <a:lvl9pPr marL="2221284" indent="0">
              <a:buNone/>
              <a:defRPr sz="1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02" y="4025585"/>
            <a:ext cx="4114800" cy="603783"/>
          </a:xfrm>
        </p:spPr>
        <p:txBody>
          <a:bodyPr/>
          <a:lstStyle>
            <a:lvl1pPr marL="0" indent="0">
              <a:buNone/>
              <a:defRPr sz="825"/>
            </a:lvl1pPr>
            <a:lvl2pPr marL="277661" indent="0">
              <a:buNone/>
              <a:defRPr sz="750"/>
            </a:lvl2pPr>
            <a:lvl3pPr marL="555321" indent="0">
              <a:buNone/>
              <a:defRPr sz="600"/>
            </a:lvl3pPr>
            <a:lvl4pPr marL="832982" indent="0">
              <a:buNone/>
              <a:defRPr sz="525"/>
            </a:lvl4pPr>
            <a:lvl5pPr marL="1110643" indent="0">
              <a:buNone/>
              <a:defRPr sz="525"/>
            </a:lvl5pPr>
            <a:lvl6pPr marL="1388303" indent="0">
              <a:buNone/>
              <a:defRPr sz="525"/>
            </a:lvl6pPr>
            <a:lvl7pPr marL="1665963" indent="0">
              <a:buNone/>
              <a:defRPr sz="525"/>
            </a:lvl7pPr>
            <a:lvl8pPr marL="1943624" indent="0">
              <a:buNone/>
              <a:defRPr sz="525"/>
            </a:lvl8pPr>
            <a:lvl9pPr marL="2221284" indent="0">
              <a:buNone/>
              <a:defRPr sz="5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9/13/2014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9/13/2014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3400" y="206302"/>
            <a:ext cx="1542240" cy="438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3442" y="206302"/>
            <a:ext cx="4526280" cy="4388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9/13/2014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080" y="1597490"/>
            <a:ext cx="5829840" cy="11027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9241" y="2914146"/>
            <a:ext cx="4800600" cy="13144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7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5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2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10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88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65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43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21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9/13/2014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9/13/2014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160" y="3305150"/>
            <a:ext cx="5828760" cy="1021787"/>
          </a:xfr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160" y="2179669"/>
            <a:ext cx="5828760" cy="1125478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7661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55321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3pPr>
            <a:lvl4pPr marL="832982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4pPr>
            <a:lvl5pPr marL="1110643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5pPr>
            <a:lvl6pPr marL="1388303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6pPr>
            <a:lvl7pPr marL="1665963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7pPr>
            <a:lvl8pPr marL="1943624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8pPr>
            <a:lvl9pPr marL="2221284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9/13/2014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3440" y="1200006"/>
            <a:ext cx="3033720" cy="3394796"/>
          </a:xfrm>
        </p:spPr>
        <p:txBody>
          <a:bodyPr/>
          <a:lstStyle>
            <a:lvl1pPr>
              <a:defRPr sz="1725"/>
            </a:lvl1pPr>
            <a:lvl2pPr>
              <a:defRPr sz="1425"/>
            </a:lvl2pPr>
            <a:lvl3pPr>
              <a:defRPr sz="120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0842" y="1200006"/>
            <a:ext cx="3034800" cy="3394796"/>
          </a:xfrm>
        </p:spPr>
        <p:txBody>
          <a:bodyPr/>
          <a:lstStyle>
            <a:lvl1pPr>
              <a:defRPr sz="1725"/>
            </a:lvl1pPr>
            <a:lvl2pPr>
              <a:defRPr sz="1425"/>
            </a:lvl2pPr>
            <a:lvl3pPr>
              <a:defRPr sz="120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9/13/2014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440" y="1151401"/>
            <a:ext cx="3029400" cy="479570"/>
          </a:xfrm>
        </p:spPr>
        <p:txBody>
          <a:bodyPr anchor="b"/>
          <a:lstStyle>
            <a:lvl1pPr marL="0" indent="0">
              <a:buNone/>
              <a:defRPr sz="1425" b="1"/>
            </a:lvl1pPr>
            <a:lvl2pPr marL="277661" indent="0">
              <a:buNone/>
              <a:defRPr sz="1200" b="1"/>
            </a:lvl2pPr>
            <a:lvl3pPr marL="555321" indent="0">
              <a:buNone/>
              <a:defRPr sz="1125" b="1"/>
            </a:lvl3pPr>
            <a:lvl4pPr marL="832982" indent="0">
              <a:buNone/>
              <a:defRPr sz="975" b="1"/>
            </a:lvl4pPr>
            <a:lvl5pPr marL="1110643" indent="0">
              <a:buNone/>
              <a:defRPr sz="975" b="1"/>
            </a:lvl5pPr>
            <a:lvl6pPr marL="1388303" indent="0">
              <a:buNone/>
              <a:defRPr sz="975" b="1"/>
            </a:lvl6pPr>
            <a:lvl7pPr marL="1665963" indent="0">
              <a:buNone/>
              <a:defRPr sz="975" b="1"/>
            </a:lvl7pPr>
            <a:lvl8pPr marL="1943624" indent="0">
              <a:buNone/>
              <a:defRPr sz="975" b="1"/>
            </a:lvl8pPr>
            <a:lvl9pPr marL="2221284" indent="0">
              <a:buNone/>
              <a:defRPr sz="9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3440" y="1630972"/>
            <a:ext cx="3029400" cy="2963831"/>
          </a:xfrm>
        </p:spPr>
        <p:txBody>
          <a:bodyPr/>
          <a:lstStyle>
            <a:lvl1pPr>
              <a:defRPr sz="1425"/>
            </a:lvl1pPr>
            <a:lvl2pPr>
              <a:defRPr sz="1200"/>
            </a:lvl2pPr>
            <a:lvl3pPr>
              <a:defRPr sz="1125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082" y="1151401"/>
            <a:ext cx="3031560" cy="479570"/>
          </a:xfrm>
        </p:spPr>
        <p:txBody>
          <a:bodyPr anchor="b"/>
          <a:lstStyle>
            <a:lvl1pPr marL="0" indent="0">
              <a:buNone/>
              <a:defRPr sz="1425" b="1"/>
            </a:lvl1pPr>
            <a:lvl2pPr marL="277661" indent="0">
              <a:buNone/>
              <a:defRPr sz="1200" b="1"/>
            </a:lvl2pPr>
            <a:lvl3pPr marL="555321" indent="0">
              <a:buNone/>
              <a:defRPr sz="1125" b="1"/>
            </a:lvl3pPr>
            <a:lvl4pPr marL="832982" indent="0">
              <a:buNone/>
              <a:defRPr sz="975" b="1"/>
            </a:lvl4pPr>
            <a:lvl5pPr marL="1110643" indent="0">
              <a:buNone/>
              <a:defRPr sz="975" b="1"/>
            </a:lvl5pPr>
            <a:lvl6pPr marL="1388303" indent="0">
              <a:buNone/>
              <a:defRPr sz="975" b="1"/>
            </a:lvl6pPr>
            <a:lvl7pPr marL="1665963" indent="0">
              <a:buNone/>
              <a:defRPr sz="975" b="1"/>
            </a:lvl7pPr>
            <a:lvl8pPr marL="1943624" indent="0">
              <a:buNone/>
              <a:defRPr sz="975" b="1"/>
            </a:lvl8pPr>
            <a:lvl9pPr marL="2221284" indent="0">
              <a:buNone/>
              <a:defRPr sz="9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082" y="1630972"/>
            <a:ext cx="3031560" cy="2963831"/>
          </a:xfrm>
        </p:spPr>
        <p:txBody>
          <a:bodyPr/>
          <a:lstStyle>
            <a:lvl1pPr>
              <a:defRPr sz="1425"/>
            </a:lvl1pPr>
            <a:lvl2pPr>
              <a:defRPr sz="1200"/>
            </a:lvl2pPr>
            <a:lvl3pPr>
              <a:defRPr sz="1125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9/13/2014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9/13/2014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9/13/2014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160" y="3305150"/>
            <a:ext cx="5828760" cy="1021787"/>
          </a:xfr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160" y="2179669"/>
            <a:ext cx="5828760" cy="1125478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7661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55321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3pPr>
            <a:lvl4pPr marL="832982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4pPr>
            <a:lvl5pPr marL="1110643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5pPr>
            <a:lvl6pPr marL="1388303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6pPr>
            <a:lvl7pPr marL="1665963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7pPr>
            <a:lvl8pPr marL="1943624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8pPr>
            <a:lvl9pPr marL="2221284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9/13/2014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440" y="205224"/>
            <a:ext cx="2256120" cy="870571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642" y="205222"/>
            <a:ext cx="3834000" cy="4389581"/>
          </a:xfrm>
        </p:spPr>
        <p:txBody>
          <a:bodyPr/>
          <a:lstStyle>
            <a:lvl1pPr>
              <a:defRPr sz="1950"/>
            </a:lvl1pPr>
            <a:lvl2pPr>
              <a:defRPr sz="1725"/>
            </a:lvl2pPr>
            <a:lvl3pPr>
              <a:defRPr sz="142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440" y="1075795"/>
            <a:ext cx="2256120" cy="3519009"/>
          </a:xfrm>
        </p:spPr>
        <p:txBody>
          <a:bodyPr/>
          <a:lstStyle>
            <a:lvl1pPr marL="0" indent="0">
              <a:buNone/>
              <a:defRPr sz="825"/>
            </a:lvl1pPr>
            <a:lvl2pPr marL="277661" indent="0">
              <a:buNone/>
              <a:defRPr sz="750"/>
            </a:lvl2pPr>
            <a:lvl3pPr marL="555321" indent="0">
              <a:buNone/>
              <a:defRPr sz="600"/>
            </a:lvl3pPr>
            <a:lvl4pPr marL="832982" indent="0">
              <a:buNone/>
              <a:defRPr sz="525"/>
            </a:lvl4pPr>
            <a:lvl5pPr marL="1110643" indent="0">
              <a:buNone/>
              <a:defRPr sz="525"/>
            </a:lvl5pPr>
            <a:lvl6pPr marL="1388303" indent="0">
              <a:buNone/>
              <a:defRPr sz="525"/>
            </a:lvl6pPr>
            <a:lvl7pPr marL="1665963" indent="0">
              <a:buNone/>
              <a:defRPr sz="525"/>
            </a:lvl7pPr>
            <a:lvl8pPr marL="1943624" indent="0">
              <a:buNone/>
              <a:defRPr sz="525"/>
            </a:lvl8pPr>
            <a:lvl9pPr marL="2221284" indent="0">
              <a:buNone/>
              <a:defRPr sz="5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9/13/2014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02" y="3600021"/>
            <a:ext cx="4114800" cy="425565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02" y="459050"/>
            <a:ext cx="4114800" cy="3086964"/>
          </a:xfrm>
        </p:spPr>
        <p:txBody>
          <a:bodyPr rtlCol="0">
            <a:normAutofit/>
          </a:bodyPr>
          <a:lstStyle>
            <a:lvl1pPr marL="0" indent="0">
              <a:buNone/>
              <a:defRPr sz="1950"/>
            </a:lvl1pPr>
            <a:lvl2pPr marL="277661" indent="0">
              <a:buNone/>
              <a:defRPr sz="1725"/>
            </a:lvl2pPr>
            <a:lvl3pPr marL="555321" indent="0">
              <a:buNone/>
              <a:defRPr sz="1425"/>
            </a:lvl3pPr>
            <a:lvl4pPr marL="832982" indent="0">
              <a:buNone/>
              <a:defRPr sz="1200"/>
            </a:lvl4pPr>
            <a:lvl5pPr marL="1110643" indent="0">
              <a:buNone/>
              <a:defRPr sz="1200"/>
            </a:lvl5pPr>
            <a:lvl6pPr marL="1388303" indent="0">
              <a:buNone/>
              <a:defRPr sz="1200"/>
            </a:lvl6pPr>
            <a:lvl7pPr marL="1665963" indent="0">
              <a:buNone/>
              <a:defRPr sz="1200"/>
            </a:lvl7pPr>
            <a:lvl8pPr marL="1943624" indent="0">
              <a:buNone/>
              <a:defRPr sz="1200"/>
            </a:lvl8pPr>
            <a:lvl9pPr marL="2221284" indent="0">
              <a:buNone/>
              <a:defRPr sz="1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02" y="4025585"/>
            <a:ext cx="4114800" cy="603783"/>
          </a:xfrm>
        </p:spPr>
        <p:txBody>
          <a:bodyPr/>
          <a:lstStyle>
            <a:lvl1pPr marL="0" indent="0">
              <a:buNone/>
              <a:defRPr sz="825"/>
            </a:lvl1pPr>
            <a:lvl2pPr marL="277661" indent="0">
              <a:buNone/>
              <a:defRPr sz="750"/>
            </a:lvl2pPr>
            <a:lvl3pPr marL="555321" indent="0">
              <a:buNone/>
              <a:defRPr sz="600"/>
            </a:lvl3pPr>
            <a:lvl4pPr marL="832982" indent="0">
              <a:buNone/>
              <a:defRPr sz="525"/>
            </a:lvl4pPr>
            <a:lvl5pPr marL="1110643" indent="0">
              <a:buNone/>
              <a:defRPr sz="525"/>
            </a:lvl5pPr>
            <a:lvl6pPr marL="1388303" indent="0">
              <a:buNone/>
              <a:defRPr sz="525"/>
            </a:lvl6pPr>
            <a:lvl7pPr marL="1665963" indent="0">
              <a:buNone/>
              <a:defRPr sz="525"/>
            </a:lvl7pPr>
            <a:lvl8pPr marL="1943624" indent="0">
              <a:buNone/>
              <a:defRPr sz="525"/>
            </a:lvl8pPr>
            <a:lvl9pPr marL="2221284" indent="0">
              <a:buNone/>
              <a:defRPr sz="5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9/13/2014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9/13/2014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3400" y="206302"/>
            <a:ext cx="1542240" cy="438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3442" y="206302"/>
            <a:ext cx="4526280" cy="4388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9/13/2014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080" y="1597490"/>
            <a:ext cx="5829840" cy="11027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9241" y="2914146"/>
            <a:ext cx="4800600" cy="13144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7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5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2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10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88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65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43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21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9/13/2014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9/13/2014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160" y="3305150"/>
            <a:ext cx="5828760" cy="1021787"/>
          </a:xfr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160" y="2179669"/>
            <a:ext cx="5828760" cy="1125478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7661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55321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3pPr>
            <a:lvl4pPr marL="832982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4pPr>
            <a:lvl5pPr marL="1110643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5pPr>
            <a:lvl6pPr marL="1388303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6pPr>
            <a:lvl7pPr marL="1665963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7pPr>
            <a:lvl8pPr marL="1943624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8pPr>
            <a:lvl9pPr marL="2221284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9/13/2014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3440" y="1200006"/>
            <a:ext cx="3033720" cy="3394796"/>
          </a:xfrm>
        </p:spPr>
        <p:txBody>
          <a:bodyPr/>
          <a:lstStyle>
            <a:lvl1pPr>
              <a:defRPr sz="1725"/>
            </a:lvl1pPr>
            <a:lvl2pPr>
              <a:defRPr sz="1425"/>
            </a:lvl2pPr>
            <a:lvl3pPr>
              <a:defRPr sz="120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0842" y="1200006"/>
            <a:ext cx="3034800" cy="3394796"/>
          </a:xfrm>
        </p:spPr>
        <p:txBody>
          <a:bodyPr/>
          <a:lstStyle>
            <a:lvl1pPr>
              <a:defRPr sz="1725"/>
            </a:lvl1pPr>
            <a:lvl2pPr>
              <a:defRPr sz="1425"/>
            </a:lvl2pPr>
            <a:lvl3pPr>
              <a:defRPr sz="120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9/13/2014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440" y="1151401"/>
            <a:ext cx="3029400" cy="479570"/>
          </a:xfrm>
        </p:spPr>
        <p:txBody>
          <a:bodyPr anchor="b"/>
          <a:lstStyle>
            <a:lvl1pPr marL="0" indent="0">
              <a:buNone/>
              <a:defRPr sz="1425" b="1"/>
            </a:lvl1pPr>
            <a:lvl2pPr marL="277661" indent="0">
              <a:buNone/>
              <a:defRPr sz="1200" b="1"/>
            </a:lvl2pPr>
            <a:lvl3pPr marL="555321" indent="0">
              <a:buNone/>
              <a:defRPr sz="1125" b="1"/>
            </a:lvl3pPr>
            <a:lvl4pPr marL="832982" indent="0">
              <a:buNone/>
              <a:defRPr sz="975" b="1"/>
            </a:lvl4pPr>
            <a:lvl5pPr marL="1110643" indent="0">
              <a:buNone/>
              <a:defRPr sz="975" b="1"/>
            </a:lvl5pPr>
            <a:lvl6pPr marL="1388303" indent="0">
              <a:buNone/>
              <a:defRPr sz="975" b="1"/>
            </a:lvl6pPr>
            <a:lvl7pPr marL="1665963" indent="0">
              <a:buNone/>
              <a:defRPr sz="975" b="1"/>
            </a:lvl7pPr>
            <a:lvl8pPr marL="1943624" indent="0">
              <a:buNone/>
              <a:defRPr sz="975" b="1"/>
            </a:lvl8pPr>
            <a:lvl9pPr marL="2221284" indent="0">
              <a:buNone/>
              <a:defRPr sz="9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3440" y="1630972"/>
            <a:ext cx="3029400" cy="2963831"/>
          </a:xfrm>
        </p:spPr>
        <p:txBody>
          <a:bodyPr/>
          <a:lstStyle>
            <a:lvl1pPr>
              <a:defRPr sz="1425"/>
            </a:lvl1pPr>
            <a:lvl2pPr>
              <a:defRPr sz="1200"/>
            </a:lvl2pPr>
            <a:lvl3pPr>
              <a:defRPr sz="1125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082" y="1151401"/>
            <a:ext cx="3031560" cy="479570"/>
          </a:xfrm>
        </p:spPr>
        <p:txBody>
          <a:bodyPr anchor="b"/>
          <a:lstStyle>
            <a:lvl1pPr marL="0" indent="0">
              <a:buNone/>
              <a:defRPr sz="1425" b="1"/>
            </a:lvl1pPr>
            <a:lvl2pPr marL="277661" indent="0">
              <a:buNone/>
              <a:defRPr sz="1200" b="1"/>
            </a:lvl2pPr>
            <a:lvl3pPr marL="555321" indent="0">
              <a:buNone/>
              <a:defRPr sz="1125" b="1"/>
            </a:lvl3pPr>
            <a:lvl4pPr marL="832982" indent="0">
              <a:buNone/>
              <a:defRPr sz="975" b="1"/>
            </a:lvl4pPr>
            <a:lvl5pPr marL="1110643" indent="0">
              <a:buNone/>
              <a:defRPr sz="975" b="1"/>
            </a:lvl5pPr>
            <a:lvl6pPr marL="1388303" indent="0">
              <a:buNone/>
              <a:defRPr sz="975" b="1"/>
            </a:lvl6pPr>
            <a:lvl7pPr marL="1665963" indent="0">
              <a:buNone/>
              <a:defRPr sz="975" b="1"/>
            </a:lvl7pPr>
            <a:lvl8pPr marL="1943624" indent="0">
              <a:buNone/>
              <a:defRPr sz="975" b="1"/>
            </a:lvl8pPr>
            <a:lvl9pPr marL="2221284" indent="0">
              <a:buNone/>
              <a:defRPr sz="9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082" y="1630972"/>
            <a:ext cx="3031560" cy="2963831"/>
          </a:xfrm>
        </p:spPr>
        <p:txBody>
          <a:bodyPr/>
          <a:lstStyle>
            <a:lvl1pPr>
              <a:defRPr sz="1425"/>
            </a:lvl1pPr>
            <a:lvl2pPr>
              <a:defRPr sz="1200"/>
            </a:lvl2pPr>
            <a:lvl3pPr>
              <a:defRPr sz="1125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9/13/2014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9/13/2014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3440" y="1200006"/>
            <a:ext cx="3033720" cy="3394796"/>
          </a:xfrm>
        </p:spPr>
        <p:txBody>
          <a:bodyPr/>
          <a:lstStyle>
            <a:lvl1pPr>
              <a:defRPr sz="1725"/>
            </a:lvl1pPr>
            <a:lvl2pPr>
              <a:defRPr sz="1425"/>
            </a:lvl2pPr>
            <a:lvl3pPr>
              <a:defRPr sz="120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0842" y="1200006"/>
            <a:ext cx="3034800" cy="3394796"/>
          </a:xfrm>
        </p:spPr>
        <p:txBody>
          <a:bodyPr/>
          <a:lstStyle>
            <a:lvl1pPr>
              <a:defRPr sz="1725"/>
            </a:lvl1pPr>
            <a:lvl2pPr>
              <a:defRPr sz="1425"/>
            </a:lvl2pPr>
            <a:lvl3pPr>
              <a:defRPr sz="120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9/13/2014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9/13/2014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440" y="205224"/>
            <a:ext cx="2256120" cy="870571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642" y="205222"/>
            <a:ext cx="3834000" cy="4389581"/>
          </a:xfrm>
        </p:spPr>
        <p:txBody>
          <a:bodyPr/>
          <a:lstStyle>
            <a:lvl1pPr>
              <a:defRPr sz="1950"/>
            </a:lvl1pPr>
            <a:lvl2pPr>
              <a:defRPr sz="1725"/>
            </a:lvl2pPr>
            <a:lvl3pPr>
              <a:defRPr sz="142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440" y="1075795"/>
            <a:ext cx="2256120" cy="3519009"/>
          </a:xfrm>
        </p:spPr>
        <p:txBody>
          <a:bodyPr/>
          <a:lstStyle>
            <a:lvl1pPr marL="0" indent="0">
              <a:buNone/>
              <a:defRPr sz="825"/>
            </a:lvl1pPr>
            <a:lvl2pPr marL="277661" indent="0">
              <a:buNone/>
              <a:defRPr sz="750"/>
            </a:lvl2pPr>
            <a:lvl3pPr marL="555321" indent="0">
              <a:buNone/>
              <a:defRPr sz="600"/>
            </a:lvl3pPr>
            <a:lvl4pPr marL="832982" indent="0">
              <a:buNone/>
              <a:defRPr sz="525"/>
            </a:lvl4pPr>
            <a:lvl5pPr marL="1110643" indent="0">
              <a:buNone/>
              <a:defRPr sz="525"/>
            </a:lvl5pPr>
            <a:lvl6pPr marL="1388303" indent="0">
              <a:buNone/>
              <a:defRPr sz="525"/>
            </a:lvl6pPr>
            <a:lvl7pPr marL="1665963" indent="0">
              <a:buNone/>
              <a:defRPr sz="525"/>
            </a:lvl7pPr>
            <a:lvl8pPr marL="1943624" indent="0">
              <a:buNone/>
              <a:defRPr sz="525"/>
            </a:lvl8pPr>
            <a:lvl9pPr marL="2221284" indent="0">
              <a:buNone/>
              <a:defRPr sz="5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9/13/2014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02" y="3600021"/>
            <a:ext cx="4114800" cy="425565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02" y="459050"/>
            <a:ext cx="4114800" cy="3086964"/>
          </a:xfrm>
        </p:spPr>
        <p:txBody>
          <a:bodyPr rtlCol="0">
            <a:normAutofit/>
          </a:bodyPr>
          <a:lstStyle>
            <a:lvl1pPr marL="0" indent="0">
              <a:buNone/>
              <a:defRPr sz="1950"/>
            </a:lvl1pPr>
            <a:lvl2pPr marL="277661" indent="0">
              <a:buNone/>
              <a:defRPr sz="1725"/>
            </a:lvl2pPr>
            <a:lvl3pPr marL="555321" indent="0">
              <a:buNone/>
              <a:defRPr sz="1425"/>
            </a:lvl3pPr>
            <a:lvl4pPr marL="832982" indent="0">
              <a:buNone/>
              <a:defRPr sz="1200"/>
            </a:lvl4pPr>
            <a:lvl5pPr marL="1110643" indent="0">
              <a:buNone/>
              <a:defRPr sz="1200"/>
            </a:lvl5pPr>
            <a:lvl6pPr marL="1388303" indent="0">
              <a:buNone/>
              <a:defRPr sz="1200"/>
            </a:lvl6pPr>
            <a:lvl7pPr marL="1665963" indent="0">
              <a:buNone/>
              <a:defRPr sz="1200"/>
            </a:lvl7pPr>
            <a:lvl8pPr marL="1943624" indent="0">
              <a:buNone/>
              <a:defRPr sz="1200"/>
            </a:lvl8pPr>
            <a:lvl9pPr marL="2221284" indent="0">
              <a:buNone/>
              <a:defRPr sz="1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02" y="4025585"/>
            <a:ext cx="4114800" cy="603783"/>
          </a:xfrm>
        </p:spPr>
        <p:txBody>
          <a:bodyPr/>
          <a:lstStyle>
            <a:lvl1pPr marL="0" indent="0">
              <a:buNone/>
              <a:defRPr sz="825"/>
            </a:lvl1pPr>
            <a:lvl2pPr marL="277661" indent="0">
              <a:buNone/>
              <a:defRPr sz="750"/>
            </a:lvl2pPr>
            <a:lvl3pPr marL="555321" indent="0">
              <a:buNone/>
              <a:defRPr sz="600"/>
            </a:lvl3pPr>
            <a:lvl4pPr marL="832982" indent="0">
              <a:buNone/>
              <a:defRPr sz="525"/>
            </a:lvl4pPr>
            <a:lvl5pPr marL="1110643" indent="0">
              <a:buNone/>
              <a:defRPr sz="525"/>
            </a:lvl5pPr>
            <a:lvl6pPr marL="1388303" indent="0">
              <a:buNone/>
              <a:defRPr sz="525"/>
            </a:lvl6pPr>
            <a:lvl7pPr marL="1665963" indent="0">
              <a:buNone/>
              <a:defRPr sz="525"/>
            </a:lvl7pPr>
            <a:lvl8pPr marL="1943624" indent="0">
              <a:buNone/>
              <a:defRPr sz="525"/>
            </a:lvl8pPr>
            <a:lvl9pPr marL="2221284" indent="0">
              <a:buNone/>
              <a:defRPr sz="5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9/13/2014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9/13/2014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3400" y="206302"/>
            <a:ext cx="1542240" cy="438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3442" y="206302"/>
            <a:ext cx="4526280" cy="4388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9/13/2014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1719360" y="467690"/>
            <a:ext cx="3576960" cy="108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55532" tIns="27766" rIns="55532" bIns="27766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339120" y="4634767"/>
            <a:ext cx="6192720" cy="108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55532" tIns="27766" rIns="55532" bIns="27766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6682" y="207382"/>
            <a:ext cx="982800" cy="32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640" y="0"/>
            <a:ext cx="1006560" cy="62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9/13/2014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440" y="1151401"/>
            <a:ext cx="3029400" cy="479570"/>
          </a:xfrm>
        </p:spPr>
        <p:txBody>
          <a:bodyPr anchor="b"/>
          <a:lstStyle>
            <a:lvl1pPr marL="0" indent="0">
              <a:buNone/>
              <a:defRPr sz="1425" b="1"/>
            </a:lvl1pPr>
            <a:lvl2pPr marL="277661" indent="0">
              <a:buNone/>
              <a:defRPr sz="1200" b="1"/>
            </a:lvl2pPr>
            <a:lvl3pPr marL="555321" indent="0">
              <a:buNone/>
              <a:defRPr sz="1125" b="1"/>
            </a:lvl3pPr>
            <a:lvl4pPr marL="832982" indent="0">
              <a:buNone/>
              <a:defRPr sz="975" b="1"/>
            </a:lvl4pPr>
            <a:lvl5pPr marL="1110643" indent="0">
              <a:buNone/>
              <a:defRPr sz="975" b="1"/>
            </a:lvl5pPr>
            <a:lvl6pPr marL="1388303" indent="0">
              <a:buNone/>
              <a:defRPr sz="975" b="1"/>
            </a:lvl6pPr>
            <a:lvl7pPr marL="1665963" indent="0">
              <a:buNone/>
              <a:defRPr sz="975" b="1"/>
            </a:lvl7pPr>
            <a:lvl8pPr marL="1943624" indent="0">
              <a:buNone/>
              <a:defRPr sz="975" b="1"/>
            </a:lvl8pPr>
            <a:lvl9pPr marL="2221284" indent="0">
              <a:buNone/>
              <a:defRPr sz="9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3440" y="1630972"/>
            <a:ext cx="3029400" cy="2963831"/>
          </a:xfrm>
        </p:spPr>
        <p:txBody>
          <a:bodyPr/>
          <a:lstStyle>
            <a:lvl1pPr>
              <a:defRPr sz="1425"/>
            </a:lvl1pPr>
            <a:lvl2pPr>
              <a:defRPr sz="1200"/>
            </a:lvl2pPr>
            <a:lvl3pPr>
              <a:defRPr sz="1125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082" y="1151401"/>
            <a:ext cx="3031560" cy="479570"/>
          </a:xfrm>
        </p:spPr>
        <p:txBody>
          <a:bodyPr anchor="b"/>
          <a:lstStyle>
            <a:lvl1pPr marL="0" indent="0">
              <a:buNone/>
              <a:defRPr sz="1425" b="1"/>
            </a:lvl1pPr>
            <a:lvl2pPr marL="277661" indent="0">
              <a:buNone/>
              <a:defRPr sz="1200" b="1"/>
            </a:lvl2pPr>
            <a:lvl3pPr marL="555321" indent="0">
              <a:buNone/>
              <a:defRPr sz="1125" b="1"/>
            </a:lvl3pPr>
            <a:lvl4pPr marL="832982" indent="0">
              <a:buNone/>
              <a:defRPr sz="975" b="1"/>
            </a:lvl4pPr>
            <a:lvl5pPr marL="1110643" indent="0">
              <a:buNone/>
              <a:defRPr sz="975" b="1"/>
            </a:lvl5pPr>
            <a:lvl6pPr marL="1388303" indent="0">
              <a:buNone/>
              <a:defRPr sz="975" b="1"/>
            </a:lvl6pPr>
            <a:lvl7pPr marL="1665963" indent="0">
              <a:buNone/>
              <a:defRPr sz="975" b="1"/>
            </a:lvl7pPr>
            <a:lvl8pPr marL="1943624" indent="0">
              <a:buNone/>
              <a:defRPr sz="975" b="1"/>
            </a:lvl8pPr>
            <a:lvl9pPr marL="2221284" indent="0">
              <a:buNone/>
              <a:defRPr sz="9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082" y="1630972"/>
            <a:ext cx="3031560" cy="2963831"/>
          </a:xfrm>
        </p:spPr>
        <p:txBody>
          <a:bodyPr/>
          <a:lstStyle>
            <a:lvl1pPr>
              <a:defRPr sz="1425"/>
            </a:lvl1pPr>
            <a:lvl2pPr>
              <a:defRPr sz="1200"/>
            </a:lvl2pPr>
            <a:lvl3pPr>
              <a:defRPr sz="1125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9/13/2014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9/13/2014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9/13/2014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440" y="205224"/>
            <a:ext cx="2256120" cy="870571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642" y="205222"/>
            <a:ext cx="3834000" cy="4389581"/>
          </a:xfrm>
        </p:spPr>
        <p:txBody>
          <a:bodyPr/>
          <a:lstStyle>
            <a:lvl1pPr>
              <a:defRPr sz="1950"/>
            </a:lvl1pPr>
            <a:lvl2pPr>
              <a:defRPr sz="1725"/>
            </a:lvl2pPr>
            <a:lvl3pPr>
              <a:defRPr sz="142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440" y="1075795"/>
            <a:ext cx="2256120" cy="3519009"/>
          </a:xfrm>
        </p:spPr>
        <p:txBody>
          <a:bodyPr/>
          <a:lstStyle>
            <a:lvl1pPr marL="0" indent="0">
              <a:buNone/>
              <a:defRPr sz="825"/>
            </a:lvl1pPr>
            <a:lvl2pPr marL="277661" indent="0">
              <a:buNone/>
              <a:defRPr sz="750"/>
            </a:lvl2pPr>
            <a:lvl3pPr marL="555321" indent="0">
              <a:buNone/>
              <a:defRPr sz="600"/>
            </a:lvl3pPr>
            <a:lvl4pPr marL="832982" indent="0">
              <a:buNone/>
              <a:defRPr sz="525"/>
            </a:lvl4pPr>
            <a:lvl5pPr marL="1110643" indent="0">
              <a:buNone/>
              <a:defRPr sz="525"/>
            </a:lvl5pPr>
            <a:lvl6pPr marL="1388303" indent="0">
              <a:buNone/>
              <a:defRPr sz="525"/>
            </a:lvl6pPr>
            <a:lvl7pPr marL="1665963" indent="0">
              <a:buNone/>
              <a:defRPr sz="525"/>
            </a:lvl7pPr>
            <a:lvl8pPr marL="1943624" indent="0">
              <a:buNone/>
              <a:defRPr sz="525"/>
            </a:lvl8pPr>
            <a:lvl9pPr marL="2221284" indent="0">
              <a:buNone/>
              <a:defRPr sz="5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9/13/2014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02" y="3600021"/>
            <a:ext cx="4114800" cy="425565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02" y="459050"/>
            <a:ext cx="4114800" cy="3086964"/>
          </a:xfrm>
        </p:spPr>
        <p:txBody>
          <a:bodyPr rtlCol="0">
            <a:normAutofit/>
          </a:bodyPr>
          <a:lstStyle>
            <a:lvl1pPr marL="0" indent="0">
              <a:buNone/>
              <a:defRPr sz="1950"/>
            </a:lvl1pPr>
            <a:lvl2pPr marL="277661" indent="0">
              <a:buNone/>
              <a:defRPr sz="1725"/>
            </a:lvl2pPr>
            <a:lvl3pPr marL="555321" indent="0">
              <a:buNone/>
              <a:defRPr sz="1425"/>
            </a:lvl3pPr>
            <a:lvl4pPr marL="832982" indent="0">
              <a:buNone/>
              <a:defRPr sz="1200"/>
            </a:lvl4pPr>
            <a:lvl5pPr marL="1110643" indent="0">
              <a:buNone/>
              <a:defRPr sz="1200"/>
            </a:lvl5pPr>
            <a:lvl6pPr marL="1388303" indent="0">
              <a:buNone/>
              <a:defRPr sz="1200"/>
            </a:lvl6pPr>
            <a:lvl7pPr marL="1665963" indent="0">
              <a:buNone/>
              <a:defRPr sz="1200"/>
            </a:lvl7pPr>
            <a:lvl8pPr marL="1943624" indent="0">
              <a:buNone/>
              <a:defRPr sz="1200"/>
            </a:lvl8pPr>
            <a:lvl9pPr marL="2221284" indent="0">
              <a:buNone/>
              <a:defRPr sz="1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02" y="4025585"/>
            <a:ext cx="4114800" cy="603783"/>
          </a:xfrm>
        </p:spPr>
        <p:txBody>
          <a:bodyPr/>
          <a:lstStyle>
            <a:lvl1pPr marL="0" indent="0">
              <a:buNone/>
              <a:defRPr sz="825"/>
            </a:lvl1pPr>
            <a:lvl2pPr marL="277661" indent="0">
              <a:buNone/>
              <a:defRPr sz="750"/>
            </a:lvl2pPr>
            <a:lvl3pPr marL="555321" indent="0">
              <a:buNone/>
              <a:defRPr sz="600"/>
            </a:lvl3pPr>
            <a:lvl4pPr marL="832982" indent="0">
              <a:buNone/>
              <a:defRPr sz="525"/>
            </a:lvl4pPr>
            <a:lvl5pPr marL="1110643" indent="0">
              <a:buNone/>
              <a:defRPr sz="525"/>
            </a:lvl5pPr>
            <a:lvl6pPr marL="1388303" indent="0">
              <a:buNone/>
              <a:defRPr sz="525"/>
            </a:lvl6pPr>
            <a:lvl7pPr marL="1665963" indent="0">
              <a:buNone/>
              <a:defRPr sz="525"/>
            </a:lvl7pPr>
            <a:lvl8pPr marL="1943624" indent="0">
              <a:buNone/>
              <a:defRPr sz="525"/>
            </a:lvl8pPr>
            <a:lvl9pPr marL="2221284" indent="0">
              <a:buNone/>
              <a:defRPr sz="5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9/13/2014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3442" y="206302"/>
            <a:ext cx="6172200" cy="85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3442" y="1200006"/>
            <a:ext cx="6172200" cy="339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043" tIns="37021" rIns="74043" bIns="370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3440" y="4767622"/>
            <a:ext cx="159948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75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9/13/2014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600" y="4767622"/>
            <a:ext cx="217080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75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5082" y="4767622"/>
            <a:ext cx="160056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75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277661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6pPr>
      <a:lvl7pPr marL="555321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7pPr>
      <a:lvl8pPr marL="832982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8pPr>
      <a:lvl9pPr marL="1110643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9pPr>
    </p:titleStyle>
    <p:bodyStyle>
      <a:lvl1pPr marL="208246" indent="-20824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95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1198" indent="-1735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725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694152" indent="-13883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25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971813" indent="-13883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249472" indent="-13883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527134" indent="-138830" algn="l" defTabSz="55532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04795" indent="-138830" algn="l" defTabSz="55532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82455" indent="-138830" algn="l" defTabSz="55532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60114" indent="-138830" algn="l" defTabSz="55532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77661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55321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32982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10643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388303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5963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43624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21284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43442" y="206302"/>
            <a:ext cx="6172200" cy="85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3442" y="1200006"/>
            <a:ext cx="6172200" cy="339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043" tIns="37021" rIns="74043" bIns="370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3440" y="4767622"/>
            <a:ext cx="159948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75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9/13/2014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600" y="4767622"/>
            <a:ext cx="217080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75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5082" y="4767622"/>
            <a:ext cx="160056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75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277661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6pPr>
      <a:lvl7pPr marL="555321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7pPr>
      <a:lvl8pPr marL="832982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8pPr>
      <a:lvl9pPr marL="1110643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9pPr>
    </p:titleStyle>
    <p:bodyStyle>
      <a:lvl1pPr marL="208246" indent="-20824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95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1198" indent="-1735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725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694152" indent="-13883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25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971813" indent="-13883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249472" indent="-13883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527134" indent="-138830" algn="l" defTabSz="55532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04795" indent="-138830" algn="l" defTabSz="55532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82455" indent="-138830" algn="l" defTabSz="55532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60114" indent="-138830" algn="l" defTabSz="55532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77661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55321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32982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10643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388303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5963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43624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21284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43442" y="206302"/>
            <a:ext cx="6172200" cy="85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3442" y="1200006"/>
            <a:ext cx="6172200" cy="339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043" tIns="37021" rIns="74043" bIns="370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3440" y="4767622"/>
            <a:ext cx="159948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75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9/13/2014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600" y="4767622"/>
            <a:ext cx="217080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75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5082" y="4767622"/>
            <a:ext cx="160056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75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277661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6pPr>
      <a:lvl7pPr marL="555321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7pPr>
      <a:lvl8pPr marL="832982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8pPr>
      <a:lvl9pPr marL="1110643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9pPr>
    </p:titleStyle>
    <p:bodyStyle>
      <a:lvl1pPr marL="208246" indent="-20824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95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1198" indent="-1735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725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694152" indent="-13883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25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971813" indent="-13883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249472" indent="-13883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527134" indent="-138830" algn="l" defTabSz="55532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04795" indent="-138830" algn="l" defTabSz="55532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82455" indent="-138830" algn="l" defTabSz="55532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60114" indent="-138830" algn="l" defTabSz="55532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77661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55321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32982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10643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388303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5963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43624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21284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830602" y="38884"/>
            <a:ext cx="3211920" cy="4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3442" y="819806"/>
            <a:ext cx="6172200" cy="361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043" tIns="37021" rIns="74043" bIns="370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3440" y="4749259"/>
            <a:ext cx="1599480" cy="273268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75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9/13/2014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5040" y="4767622"/>
            <a:ext cx="225936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75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46682" y="207382"/>
            <a:ext cx="982800" cy="32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6560" y="158780"/>
            <a:ext cx="1218240" cy="40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1719360" y="563819"/>
            <a:ext cx="3576960" cy="108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55532" tIns="27766" rIns="55532" bIns="27766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339120" y="4634767"/>
            <a:ext cx="6192720" cy="108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55532" tIns="27766" rIns="55532" bIns="27766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5082" y="4767622"/>
            <a:ext cx="160056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75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95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277661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6pPr>
      <a:lvl7pPr marL="555321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7pPr>
      <a:lvl8pPr marL="832982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8pPr>
      <a:lvl9pPr marL="1110643" algn="ctr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9pPr>
    </p:titleStyle>
    <p:bodyStyle>
      <a:lvl1pPr marL="208246" indent="-208246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95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1198" indent="-1735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1725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694152" indent="-13883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425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971813" indent="-13883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249472" indent="-13883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527134" indent="-138830" algn="l" defTabSz="55532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04795" indent="-138830" algn="l" defTabSz="55532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82455" indent="-138830" algn="l" defTabSz="55532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60114" indent="-138830" algn="l" defTabSz="55532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77661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55321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32982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10643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388303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5963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43624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21284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954880" y="2"/>
            <a:ext cx="353592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361" y="622146"/>
            <a:ext cx="6170040" cy="39748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342362" y="4685533"/>
            <a:ext cx="1596240" cy="353197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825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9/13/2014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2345760" y="4685533"/>
            <a:ext cx="2172960" cy="353197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825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4916160" y="4685533"/>
            <a:ext cx="1596240" cy="353197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825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277661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195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277661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195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277661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195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277661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195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277661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195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933248" indent="-131117" algn="r" defTabSz="27766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1950">
          <a:solidFill>
            <a:srgbClr val="000000"/>
          </a:solidFill>
          <a:latin typeface="Bitstream Charter" pitchFamily="16" charset="0"/>
        </a:defRPr>
      </a:lvl6pPr>
      <a:lvl7pPr marL="1210909" indent="-131117" algn="r" defTabSz="27766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1950">
          <a:solidFill>
            <a:srgbClr val="000000"/>
          </a:solidFill>
          <a:latin typeface="Bitstream Charter" pitchFamily="16" charset="0"/>
        </a:defRPr>
      </a:lvl7pPr>
      <a:lvl8pPr marL="1488569" indent="-131117" algn="r" defTabSz="27766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1950">
          <a:solidFill>
            <a:srgbClr val="000000"/>
          </a:solidFill>
          <a:latin typeface="Bitstream Charter" pitchFamily="16" charset="0"/>
        </a:defRPr>
      </a:lvl8pPr>
      <a:lvl9pPr marL="1766229" indent="-131117" algn="r" defTabSz="27766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1950">
          <a:solidFill>
            <a:srgbClr val="000000"/>
          </a:solidFill>
          <a:latin typeface="Bitstream Charter" pitchFamily="16" charset="0"/>
        </a:defRPr>
      </a:lvl9pPr>
    </p:titleStyle>
    <p:bodyStyle>
      <a:lvl1pPr marL="262235" indent="-196676" algn="l" defTabSz="277661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1725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524471" indent="-174503" algn="l" defTabSz="277661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1425">
          <a:solidFill>
            <a:srgbClr val="000000"/>
          </a:solidFill>
          <a:latin typeface="Arial" charset="0"/>
          <a:ea typeface="ＭＳ Ｐゴシック" charset="-128"/>
        </a:defRPr>
      </a:lvl2pPr>
      <a:lvl3pPr marL="786705" indent="-131117" algn="l" defTabSz="277661" rtl="0" eaLnBrk="0" fontAlgn="base" hangingPunct="0">
        <a:spcBef>
          <a:spcPct val="0"/>
        </a:spcBef>
        <a:spcAft>
          <a:spcPts val="516"/>
        </a:spcAft>
        <a:buClr>
          <a:srgbClr val="000000"/>
        </a:buClr>
        <a:buSzPct val="45000"/>
        <a:buFont typeface="Wingdings" pitchFamily="2" charset="2"/>
        <a:buChar char=""/>
        <a:defRPr sz="1425">
          <a:solidFill>
            <a:srgbClr val="000000"/>
          </a:solidFill>
          <a:latin typeface="Arial" charset="0"/>
          <a:ea typeface="ＭＳ Ｐゴシック" charset="-128"/>
        </a:defRPr>
      </a:lvl3pPr>
      <a:lvl4pPr marL="1048940" indent="-131117" algn="l" defTabSz="277661" rtl="0" eaLnBrk="0" fontAlgn="base" hangingPunct="0">
        <a:spcBef>
          <a:spcPct val="0"/>
        </a:spcBef>
        <a:spcAft>
          <a:spcPts val="350"/>
        </a:spcAft>
        <a:buClr>
          <a:srgbClr val="000000"/>
        </a:buClr>
        <a:buSzPct val="75000"/>
        <a:buFont typeface="Symbol" pitchFamily="18" charset="2"/>
        <a:buChar char=""/>
        <a:defRPr sz="1200">
          <a:solidFill>
            <a:srgbClr val="000000"/>
          </a:solidFill>
          <a:latin typeface="Arial" charset="0"/>
          <a:ea typeface="ＭＳ Ｐゴシック" charset="-128"/>
        </a:defRPr>
      </a:lvl4pPr>
      <a:lvl5pPr marL="1311174" indent="-131117" algn="l" defTabSz="277661" rtl="0" eaLnBrk="0" fontAlgn="base" hangingPunct="0">
        <a:spcBef>
          <a:spcPct val="0"/>
        </a:spcBef>
        <a:spcAft>
          <a:spcPts val="175"/>
        </a:spcAft>
        <a:buClr>
          <a:srgbClr val="000000"/>
        </a:buClr>
        <a:buSzPct val="45000"/>
        <a:buFont typeface="Wingdings" pitchFamily="2" charset="2"/>
        <a:buChar char=""/>
        <a:defRPr sz="1200">
          <a:solidFill>
            <a:srgbClr val="000000"/>
          </a:solidFill>
          <a:latin typeface="Arial" charset="0"/>
          <a:ea typeface="ＭＳ Ｐゴシック" charset="-128"/>
        </a:defRPr>
      </a:lvl5pPr>
      <a:lvl6pPr marL="1588835" indent="-131117" algn="l" defTabSz="277661" rtl="0" fontAlgn="base" hangingPunct="0">
        <a:spcBef>
          <a:spcPct val="0"/>
        </a:spcBef>
        <a:spcAft>
          <a:spcPts val="175"/>
        </a:spcAft>
        <a:buClr>
          <a:srgbClr val="000000"/>
        </a:buClr>
        <a:buSzPct val="45000"/>
        <a:buFont typeface="Wingdings" charset="2"/>
        <a:buChar char=""/>
        <a:defRPr sz="1200">
          <a:solidFill>
            <a:srgbClr val="000000"/>
          </a:solidFill>
          <a:latin typeface="+mn-lt"/>
        </a:defRPr>
      </a:lvl6pPr>
      <a:lvl7pPr marL="1866497" indent="-131117" algn="l" defTabSz="277661" rtl="0" fontAlgn="base" hangingPunct="0">
        <a:spcBef>
          <a:spcPct val="0"/>
        </a:spcBef>
        <a:spcAft>
          <a:spcPts val="175"/>
        </a:spcAft>
        <a:buClr>
          <a:srgbClr val="000000"/>
        </a:buClr>
        <a:buSzPct val="45000"/>
        <a:buFont typeface="Wingdings" charset="2"/>
        <a:buChar char=""/>
        <a:defRPr sz="1200">
          <a:solidFill>
            <a:srgbClr val="000000"/>
          </a:solidFill>
          <a:latin typeface="+mn-lt"/>
        </a:defRPr>
      </a:lvl7pPr>
      <a:lvl8pPr marL="2144157" indent="-131117" algn="l" defTabSz="277661" rtl="0" fontAlgn="base" hangingPunct="0">
        <a:spcBef>
          <a:spcPct val="0"/>
        </a:spcBef>
        <a:spcAft>
          <a:spcPts val="175"/>
        </a:spcAft>
        <a:buClr>
          <a:srgbClr val="000000"/>
        </a:buClr>
        <a:buSzPct val="45000"/>
        <a:buFont typeface="Wingdings" charset="2"/>
        <a:buChar char=""/>
        <a:defRPr sz="1200">
          <a:solidFill>
            <a:srgbClr val="000000"/>
          </a:solidFill>
          <a:latin typeface="+mn-lt"/>
        </a:defRPr>
      </a:lvl8pPr>
      <a:lvl9pPr marL="2421817" indent="-131117" algn="l" defTabSz="277661" rtl="0" fontAlgn="base" hangingPunct="0">
        <a:spcBef>
          <a:spcPct val="0"/>
        </a:spcBef>
        <a:spcAft>
          <a:spcPts val="175"/>
        </a:spcAft>
        <a:buClr>
          <a:srgbClr val="000000"/>
        </a:buClr>
        <a:buSzPct val="45000"/>
        <a:buFont typeface="Wingdings" charset="2"/>
        <a:buChar char=""/>
        <a:defRPr sz="12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77661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55321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32982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10643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388303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5963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43624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21284" algn="l" defTabSz="555321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266760" y="1114869"/>
            <a:ext cx="6220800" cy="9332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54658" tIns="27329" rIns="54658" bIns="27329"/>
          <a:lstStyle/>
          <a:p>
            <a:pPr algn="ctr" eaLnBrk="0" hangingPunct="0">
              <a:tabLst>
                <a:tab pos="439630" algn="l"/>
                <a:tab pos="879259" algn="l"/>
                <a:tab pos="1318888" algn="l"/>
                <a:tab pos="1758517" algn="l"/>
                <a:tab pos="2198146" algn="l"/>
                <a:tab pos="2637776" algn="l"/>
                <a:tab pos="3077405" algn="l"/>
                <a:tab pos="3517034" algn="l"/>
                <a:tab pos="3956663" algn="l"/>
                <a:tab pos="4396292" algn="l"/>
                <a:tab pos="4835922" algn="l"/>
                <a:tab pos="5275550" algn="l"/>
              </a:tabLst>
            </a:pPr>
            <a:r>
              <a:rPr lang="en-US" sz="2000" dirty="0"/>
              <a:t>Security and Trust </a:t>
            </a:r>
            <a:r>
              <a:rPr lang="en-US" sz="2000" dirty="0" smtClean="0"/>
              <a:t>Convergence:</a:t>
            </a:r>
          </a:p>
          <a:p>
            <a:pPr algn="ctr" eaLnBrk="0" hangingPunct="0">
              <a:tabLst>
                <a:tab pos="439630" algn="l"/>
                <a:tab pos="879259" algn="l"/>
                <a:tab pos="1318888" algn="l"/>
                <a:tab pos="1758517" algn="l"/>
                <a:tab pos="2198146" algn="l"/>
                <a:tab pos="2637776" algn="l"/>
                <a:tab pos="3077405" algn="l"/>
                <a:tab pos="3517034" algn="l"/>
                <a:tab pos="3956663" algn="l"/>
                <a:tab pos="4396292" algn="l"/>
                <a:tab pos="4835922" algn="l"/>
                <a:tab pos="5275550" algn="l"/>
              </a:tabLst>
            </a:pPr>
            <a:r>
              <a:rPr lang="en-US" sz="2000" dirty="0" smtClean="0"/>
              <a:t>Attributes</a:t>
            </a:r>
            <a:r>
              <a:rPr lang="en-US" sz="2000" dirty="0"/>
              <a:t>, Relations and </a:t>
            </a:r>
            <a:r>
              <a:rPr lang="en-US" sz="2000" dirty="0" smtClean="0"/>
              <a:t>Provenance</a:t>
            </a:r>
          </a:p>
          <a:p>
            <a:pPr algn="ctr" eaLnBrk="0" hangingPunct="0">
              <a:tabLst>
                <a:tab pos="439630" algn="l"/>
                <a:tab pos="879259" algn="l"/>
                <a:tab pos="1318888" algn="l"/>
                <a:tab pos="1758517" algn="l"/>
                <a:tab pos="2198146" algn="l"/>
                <a:tab pos="2637776" algn="l"/>
                <a:tab pos="3077405" algn="l"/>
                <a:tab pos="3517034" algn="l"/>
                <a:tab pos="3956663" algn="l"/>
                <a:tab pos="4396292" algn="l"/>
                <a:tab pos="4835922" algn="l"/>
                <a:tab pos="5275550" algn="l"/>
              </a:tabLst>
            </a:pPr>
            <a:endParaRPr lang="en-US" sz="1950" dirty="0"/>
          </a:p>
          <a:p>
            <a:pPr algn="ctr" eaLnBrk="0" hangingPunct="0">
              <a:tabLst>
                <a:tab pos="439630" algn="l"/>
                <a:tab pos="879259" algn="l"/>
                <a:tab pos="1318888" algn="l"/>
                <a:tab pos="1758517" algn="l"/>
                <a:tab pos="2198146" algn="l"/>
                <a:tab pos="2637776" algn="l"/>
                <a:tab pos="3077405" algn="l"/>
                <a:tab pos="3517034" algn="l"/>
                <a:tab pos="3956663" algn="l"/>
                <a:tab pos="4396292" algn="l"/>
                <a:tab pos="4835922" algn="l"/>
                <a:tab pos="5275550" algn="l"/>
              </a:tabLst>
            </a:pPr>
            <a:r>
              <a:rPr lang="en-US" sz="1425" dirty="0">
                <a:solidFill>
                  <a:schemeClr val="tx2"/>
                </a:solidFill>
              </a:rPr>
              <a:t>Prof. Ravi Sandhu</a:t>
            </a:r>
          </a:p>
          <a:p>
            <a:pPr algn="ctr" eaLnBrk="0" hangingPunct="0">
              <a:tabLst>
                <a:tab pos="439630" algn="l"/>
                <a:tab pos="879259" algn="l"/>
                <a:tab pos="1318888" algn="l"/>
                <a:tab pos="1758517" algn="l"/>
                <a:tab pos="2198146" algn="l"/>
                <a:tab pos="2637776" algn="l"/>
                <a:tab pos="3077405" algn="l"/>
                <a:tab pos="3517034" algn="l"/>
                <a:tab pos="3956663" algn="l"/>
                <a:tab pos="4396292" algn="l"/>
                <a:tab pos="4835922" algn="l"/>
                <a:tab pos="5275550" algn="l"/>
              </a:tabLst>
            </a:pPr>
            <a:endParaRPr lang="en-US" sz="1425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439630" algn="l"/>
                <a:tab pos="879259" algn="l"/>
                <a:tab pos="1318888" algn="l"/>
                <a:tab pos="1758517" algn="l"/>
                <a:tab pos="2198146" algn="l"/>
                <a:tab pos="2637776" algn="l"/>
                <a:tab pos="3077405" algn="l"/>
                <a:tab pos="3517034" algn="l"/>
                <a:tab pos="3956663" algn="l"/>
                <a:tab pos="4396292" algn="l"/>
                <a:tab pos="4835922" algn="l"/>
                <a:tab pos="5275550" algn="l"/>
              </a:tabLst>
            </a:pPr>
            <a:r>
              <a:rPr lang="en-US" sz="1200" dirty="0">
                <a:solidFill>
                  <a:schemeClr val="tx2"/>
                </a:solidFill>
              </a:rPr>
              <a:t>Executive Director, Institute for Cyber Security</a:t>
            </a:r>
          </a:p>
          <a:p>
            <a:pPr algn="ctr" eaLnBrk="0" hangingPunct="0">
              <a:tabLst>
                <a:tab pos="439630" algn="l"/>
                <a:tab pos="879259" algn="l"/>
                <a:tab pos="1318888" algn="l"/>
                <a:tab pos="1758517" algn="l"/>
                <a:tab pos="2198146" algn="l"/>
                <a:tab pos="2637776" algn="l"/>
                <a:tab pos="3077405" algn="l"/>
                <a:tab pos="3517034" algn="l"/>
                <a:tab pos="3956663" algn="l"/>
                <a:tab pos="4396292" algn="l"/>
                <a:tab pos="4835922" algn="l"/>
                <a:tab pos="5275550" algn="l"/>
              </a:tabLst>
            </a:pPr>
            <a:r>
              <a:rPr lang="en-US" sz="1200" dirty="0">
                <a:solidFill>
                  <a:schemeClr val="tx2"/>
                </a:solidFill>
              </a:rPr>
              <a:t>Lutcher Brown Endowed Chair in Cyber Security</a:t>
            </a:r>
          </a:p>
          <a:p>
            <a:pPr algn="ctr" eaLnBrk="0" hangingPunct="0">
              <a:tabLst>
                <a:tab pos="439630" algn="l"/>
                <a:tab pos="879259" algn="l"/>
                <a:tab pos="1318888" algn="l"/>
                <a:tab pos="1758517" algn="l"/>
                <a:tab pos="2198146" algn="l"/>
                <a:tab pos="2637776" algn="l"/>
                <a:tab pos="3077405" algn="l"/>
                <a:tab pos="3517034" algn="l"/>
                <a:tab pos="3956663" algn="l"/>
                <a:tab pos="4396292" algn="l"/>
                <a:tab pos="4835922" algn="l"/>
                <a:tab pos="5275550" algn="l"/>
              </a:tabLst>
            </a:pPr>
            <a:r>
              <a:rPr lang="en-US" sz="1200" dirty="0">
                <a:solidFill>
                  <a:schemeClr val="tx2"/>
                </a:solidFill>
              </a:rPr>
              <a:t>University of Texas at San Antonio</a:t>
            </a:r>
          </a:p>
          <a:p>
            <a:pPr algn="ctr" eaLnBrk="0" hangingPunct="0">
              <a:tabLst>
                <a:tab pos="439630" algn="l"/>
                <a:tab pos="879259" algn="l"/>
                <a:tab pos="1318888" algn="l"/>
                <a:tab pos="1758517" algn="l"/>
                <a:tab pos="2198146" algn="l"/>
                <a:tab pos="2637776" algn="l"/>
                <a:tab pos="3077405" algn="l"/>
                <a:tab pos="3517034" algn="l"/>
                <a:tab pos="3956663" algn="l"/>
                <a:tab pos="4396292" algn="l"/>
                <a:tab pos="4835922" algn="l"/>
                <a:tab pos="5275550" algn="l"/>
              </a:tabLst>
            </a:pPr>
            <a:endParaRPr lang="en-US" sz="1425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439630" algn="l"/>
                <a:tab pos="879259" algn="l"/>
                <a:tab pos="1318888" algn="l"/>
                <a:tab pos="1758517" algn="l"/>
                <a:tab pos="2198146" algn="l"/>
                <a:tab pos="2637776" algn="l"/>
                <a:tab pos="3077405" algn="l"/>
                <a:tab pos="3517034" algn="l"/>
                <a:tab pos="3956663" algn="l"/>
                <a:tab pos="4396292" algn="l"/>
                <a:tab pos="4835922" algn="l"/>
                <a:tab pos="5275550" algn="l"/>
              </a:tabLst>
            </a:pPr>
            <a:r>
              <a:rPr lang="en-US" sz="1200" dirty="0" smtClean="0">
                <a:solidFill>
                  <a:schemeClr val="tx2"/>
                </a:solidFill>
              </a:rPr>
              <a:t>Colorado State University</a:t>
            </a:r>
          </a:p>
          <a:p>
            <a:pPr algn="ctr" eaLnBrk="0" hangingPunct="0">
              <a:tabLst>
                <a:tab pos="439630" algn="l"/>
                <a:tab pos="879259" algn="l"/>
                <a:tab pos="1318888" algn="l"/>
                <a:tab pos="1758517" algn="l"/>
                <a:tab pos="2198146" algn="l"/>
                <a:tab pos="2637776" algn="l"/>
                <a:tab pos="3077405" algn="l"/>
                <a:tab pos="3517034" algn="l"/>
                <a:tab pos="3956663" algn="l"/>
                <a:tab pos="4396292" algn="l"/>
                <a:tab pos="4835922" algn="l"/>
                <a:tab pos="5275550" algn="l"/>
              </a:tabLst>
            </a:pPr>
            <a:r>
              <a:rPr lang="en-US" sz="1200" dirty="0" smtClean="0">
                <a:solidFill>
                  <a:schemeClr val="tx2"/>
                </a:solidFill>
              </a:rPr>
              <a:t>Fort Collins</a:t>
            </a:r>
            <a:endParaRPr lang="en-US" sz="12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439630" algn="l"/>
                <a:tab pos="879259" algn="l"/>
                <a:tab pos="1318888" algn="l"/>
                <a:tab pos="1758517" algn="l"/>
                <a:tab pos="2198146" algn="l"/>
                <a:tab pos="2637776" algn="l"/>
                <a:tab pos="3077405" algn="l"/>
                <a:tab pos="3517034" algn="l"/>
                <a:tab pos="3956663" algn="l"/>
                <a:tab pos="4396292" algn="l"/>
                <a:tab pos="4835922" algn="l"/>
                <a:tab pos="5275550" algn="l"/>
              </a:tabLst>
            </a:pPr>
            <a:r>
              <a:rPr lang="en-US" sz="1200" dirty="0" smtClean="0">
                <a:solidFill>
                  <a:schemeClr val="tx2"/>
                </a:solidFill>
              </a:rPr>
              <a:t>Sept. </a:t>
            </a:r>
            <a:r>
              <a:rPr lang="en-US" sz="1200" smtClean="0">
                <a:solidFill>
                  <a:schemeClr val="tx2"/>
                </a:solidFill>
              </a:rPr>
              <a:t>15, </a:t>
            </a:r>
            <a:r>
              <a:rPr lang="en-US" sz="1200" dirty="0">
                <a:solidFill>
                  <a:schemeClr val="tx2"/>
                </a:solidFill>
              </a:rPr>
              <a:t>2014</a:t>
            </a:r>
          </a:p>
          <a:p>
            <a:pPr algn="ctr" eaLnBrk="0" hangingPunct="0">
              <a:tabLst>
                <a:tab pos="439630" algn="l"/>
                <a:tab pos="879259" algn="l"/>
                <a:tab pos="1318888" algn="l"/>
                <a:tab pos="1758517" algn="l"/>
                <a:tab pos="2198146" algn="l"/>
                <a:tab pos="2637776" algn="l"/>
                <a:tab pos="3077405" algn="l"/>
                <a:tab pos="3517034" algn="l"/>
                <a:tab pos="3956663" algn="l"/>
                <a:tab pos="4396292" algn="l"/>
                <a:tab pos="4835922" algn="l"/>
                <a:tab pos="5275550" algn="l"/>
              </a:tabLst>
            </a:pPr>
            <a:endParaRPr lang="en-US" sz="975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439630" algn="l"/>
                <a:tab pos="879259" algn="l"/>
                <a:tab pos="1318888" algn="l"/>
                <a:tab pos="1758517" algn="l"/>
                <a:tab pos="2198146" algn="l"/>
                <a:tab pos="2637776" algn="l"/>
                <a:tab pos="3077405" algn="l"/>
                <a:tab pos="3517034" algn="l"/>
                <a:tab pos="3956663" algn="l"/>
                <a:tab pos="4396292" algn="l"/>
                <a:tab pos="4835922" algn="l"/>
                <a:tab pos="5275550" algn="l"/>
              </a:tabLst>
            </a:pPr>
            <a:r>
              <a:rPr lang="en-US" sz="975" dirty="0">
                <a:solidFill>
                  <a:schemeClr val="tx2"/>
                </a:solidFill>
              </a:rPr>
              <a:t>ravi.sandhu@utsa.edu,  www.profsandhu.com, www.ics.utsa.edu</a:t>
            </a:r>
          </a:p>
          <a:p>
            <a:pPr algn="ctr" eaLnBrk="0" hangingPunct="0">
              <a:tabLst>
                <a:tab pos="439630" algn="l"/>
                <a:tab pos="879259" algn="l"/>
                <a:tab pos="1318888" algn="l"/>
                <a:tab pos="1758517" algn="l"/>
                <a:tab pos="2198146" algn="l"/>
                <a:tab pos="2637776" algn="l"/>
                <a:tab pos="3077405" algn="l"/>
                <a:tab pos="3517034" algn="l"/>
                <a:tab pos="3956663" algn="l"/>
                <a:tab pos="4396292" algn="l"/>
                <a:tab pos="4835922" algn="l"/>
                <a:tab pos="5275550" algn="l"/>
              </a:tabLst>
            </a:pPr>
            <a:endParaRPr lang="en-US" sz="12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439630" algn="l"/>
                <a:tab pos="879259" algn="l"/>
                <a:tab pos="1318888" algn="l"/>
                <a:tab pos="1758517" algn="l"/>
                <a:tab pos="2198146" algn="l"/>
                <a:tab pos="2637776" algn="l"/>
                <a:tab pos="3077405" algn="l"/>
                <a:tab pos="3517034" algn="l"/>
                <a:tab pos="3956663" algn="l"/>
                <a:tab pos="4396292" algn="l"/>
                <a:tab pos="4835922" algn="l"/>
                <a:tab pos="5275550" algn="l"/>
              </a:tabLst>
            </a:pPr>
            <a:r>
              <a:rPr lang="en-US" sz="1425" dirty="0">
                <a:solidFill>
                  <a:schemeClr val="tx2"/>
                </a:solidFill>
              </a:rPr>
              <a:t> </a:t>
            </a:r>
            <a:endParaRPr lang="en-GB" sz="1425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3421440" y="3696609"/>
            <a:ext cx="1080" cy="176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55532" tIns="27766" rIns="55532" bIns="27766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266762" y="4733762"/>
            <a:ext cx="1596240" cy="264898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439630" algn="l"/>
                <a:tab pos="879259" algn="l"/>
                <a:tab pos="1318888" algn="l"/>
              </a:tabLst>
            </a:pPr>
            <a:r>
              <a:rPr lang="en-US" sz="825" dirty="0">
                <a:solidFill>
                  <a:srgbClr val="000000"/>
                </a:solidFill>
              </a:rPr>
              <a:t>© Ravi </a:t>
            </a:r>
            <a:r>
              <a:rPr lang="en-US" sz="825" dirty="0" smtClean="0">
                <a:solidFill>
                  <a:srgbClr val="000000"/>
                </a:solidFill>
              </a:rPr>
              <a:t>Sandhu</a:t>
            </a:r>
            <a:endParaRPr lang="en-GB" sz="825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080896" y="4733762"/>
            <a:ext cx="2846872" cy="2061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55532" tIns="27766" rIns="55532" bIns="2776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975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1770122" y="34150"/>
            <a:ext cx="3535920" cy="349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25" dirty="0">
                <a:solidFill>
                  <a:srgbClr val="131F49"/>
                </a:solidFill>
              </a:rPr>
              <a:t>Institute for Cyber Security</a:t>
            </a:r>
            <a:endParaRPr lang="en-US" sz="1425" dirty="0">
              <a:solidFill>
                <a:srgbClr val="131F4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67662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10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266762" y="4733762"/>
            <a:ext cx="1596240" cy="264898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439630" algn="l"/>
                <a:tab pos="879259" algn="l"/>
                <a:tab pos="1318888" algn="l"/>
              </a:tabLst>
            </a:pPr>
            <a:r>
              <a:rPr lang="en-US" sz="825" dirty="0">
                <a:solidFill>
                  <a:srgbClr val="000000"/>
                </a:solidFill>
              </a:rPr>
              <a:t>© Ravi </a:t>
            </a:r>
            <a:r>
              <a:rPr lang="en-US" sz="825" dirty="0" smtClean="0">
                <a:solidFill>
                  <a:srgbClr val="000000"/>
                </a:solidFill>
              </a:rPr>
              <a:t>Sandhu</a:t>
            </a:r>
            <a:endParaRPr lang="en-GB" sz="825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080896" y="4733762"/>
            <a:ext cx="2846872" cy="2061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55532" tIns="27766" rIns="55532" bIns="2776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975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1770122" y="34150"/>
            <a:ext cx="3535920" cy="349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25" dirty="0" smtClean="0">
                <a:solidFill>
                  <a:srgbClr val="131F49"/>
                </a:solidFill>
              </a:rPr>
              <a:t>Security and Trust</a:t>
            </a:r>
            <a:endParaRPr lang="en-US" sz="1425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1741270" y="1184857"/>
            <a:ext cx="3333054" cy="2730320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96617" y="2339473"/>
            <a:ext cx="1822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hangingPunct="0">
              <a:buClr>
                <a:srgbClr val="000000"/>
              </a:buClr>
              <a:buSzPct val="45000"/>
            </a:pPr>
            <a:r>
              <a:rPr lang="en-US" dirty="0" smtClean="0"/>
              <a:t>Security</a:t>
            </a:r>
          </a:p>
          <a:p>
            <a:pPr algn="ctr" defTabSz="457200" hangingPunct="0">
              <a:buClr>
                <a:srgbClr val="000000"/>
              </a:buClr>
              <a:buSzPct val="45000"/>
            </a:pPr>
            <a:r>
              <a:rPr lang="en-US" dirty="0" smtClean="0"/>
              <a:t>Access Control</a:t>
            </a:r>
          </a:p>
          <a:p>
            <a:pPr algn="ctr" defTabSz="457200" hangingPunct="0">
              <a:buClr>
                <a:srgbClr val="000000"/>
              </a:buClr>
              <a:buSzPct val="45000"/>
            </a:pPr>
            <a:r>
              <a:rPr lang="en-US" dirty="0" smtClean="0"/>
              <a:t>Trust</a:t>
            </a:r>
          </a:p>
          <a:p>
            <a:pPr algn="ctr" defTabSz="457200" hangingPunct="0">
              <a:buClr>
                <a:srgbClr val="000000"/>
              </a:buClr>
              <a:buSzPct val="45000"/>
            </a:pPr>
            <a:r>
              <a:rPr lang="en-US" dirty="0" smtClean="0"/>
              <a:t>Risk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94481" y="804855"/>
            <a:ext cx="1822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3961" y="3925634"/>
            <a:ext cx="1822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hangingPunct="0">
              <a:buClr>
                <a:srgbClr val="000000"/>
              </a:buClr>
              <a:buSzPct val="45000"/>
            </a:pPr>
            <a:r>
              <a:rPr lang="en-US" dirty="0" smtClean="0"/>
              <a:t>Relationships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77227" y="3929937"/>
            <a:ext cx="1822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hangingPunct="0">
              <a:buClr>
                <a:srgbClr val="000000"/>
              </a:buClr>
              <a:buSzPct val="45000"/>
            </a:pPr>
            <a:r>
              <a:rPr lang="en-US" dirty="0" smtClean="0"/>
              <a:t>Provenance</a:t>
            </a:r>
          </a:p>
        </p:txBody>
      </p:sp>
    </p:spTree>
    <p:extLst>
      <p:ext uri="{BB962C8B-B14F-4D97-AF65-F5344CB8AC3E}">
        <p14:creationId xmlns=""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266762" y="4733762"/>
            <a:ext cx="1596240" cy="264898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439630" algn="l"/>
                <a:tab pos="879259" algn="l"/>
                <a:tab pos="1318888" algn="l"/>
              </a:tabLst>
            </a:pPr>
            <a:r>
              <a:rPr lang="en-US" sz="825" dirty="0">
                <a:solidFill>
                  <a:srgbClr val="000000"/>
                </a:solidFill>
              </a:rPr>
              <a:t>© Ravi </a:t>
            </a:r>
            <a:r>
              <a:rPr lang="en-US" sz="825" dirty="0" smtClean="0">
                <a:solidFill>
                  <a:srgbClr val="000000"/>
                </a:solidFill>
              </a:rPr>
              <a:t>Sandhu</a:t>
            </a:r>
            <a:endParaRPr lang="en-GB" sz="825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080896" y="4733762"/>
            <a:ext cx="2846872" cy="2061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55532" tIns="27766" rIns="55532" bIns="2776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975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1770122" y="34150"/>
            <a:ext cx="3535920" cy="349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25" dirty="0" smtClean="0">
                <a:solidFill>
                  <a:srgbClr val="131F49"/>
                </a:solidFill>
              </a:rPr>
              <a:t>Security and Trust</a:t>
            </a:r>
            <a:endParaRPr lang="en-US" sz="1425" dirty="0">
              <a:solidFill>
                <a:srgbClr val="131F49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52705" y="569653"/>
            <a:ext cx="4072199" cy="2776139"/>
            <a:chOff x="843961" y="804855"/>
            <a:chExt cx="5155626" cy="3514743"/>
          </a:xfrm>
        </p:grpSpPr>
        <p:sp>
          <p:nvSpPr>
            <p:cNvPr id="9" name="Isosceles Triangle 8"/>
            <p:cNvSpPr/>
            <p:nvPr/>
          </p:nvSpPr>
          <p:spPr bwMode="auto">
            <a:xfrm>
              <a:off x="1741270" y="1184857"/>
              <a:ext cx="3333054" cy="2730320"/>
            </a:xfrm>
            <a:prstGeom prst="triangl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96617" y="2339472"/>
              <a:ext cx="1822360" cy="1207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hangingPunct="0">
                <a:buClr>
                  <a:srgbClr val="000000"/>
                </a:buClr>
                <a:buSzPct val="45000"/>
              </a:pPr>
              <a:r>
                <a:rPr lang="en-US" sz="1400" dirty="0" smtClean="0"/>
                <a:t>Security</a:t>
              </a:r>
            </a:p>
            <a:p>
              <a:pPr algn="ctr" defTabSz="457200" hangingPunct="0">
                <a:buClr>
                  <a:srgbClr val="000000"/>
                </a:buClr>
                <a:buSzPct val="45000"/>
              </a:pPr>
              <a:r>
                <a:rPr lang="en-US" sz="1400" dirty="0" smtClean="0"/>
                <a:t>Access Control</a:t>
              </a:r>
            </a:p>
            <a:p>
              <a:pPr algn="ctr" defTabSz="457200" hangingPunct="0">
                <a:buClr>
                  <a:srgbClr val="000000"/>
                </a:buClr>
                <a:buSzPct val="45000"/>
              </a:pPr>
              <a:r>
                <a:rPr lang="en-US" sz="1400" dirty="0" smtClean="0"/>
                <a:t>Trust</a:t>
              </a:r>
            </a:p>
            <a:p>
              <a:pPr algn="ctr" defTabSz="457200" hangingPunct="0">
                <a:buClr>
                  <a:srgbClr val="000000"/>
                </a:buClr>
                <a:buSzPct val="45000"/>
              </a:pPr>
              <a:r>
                <a:rPr lang="en-US" sz="1400" dirty="0" smtClean="0"/>
                <a:t>Risk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94481" y="804855"/>
              <a:ext cx="1822360" cy="389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hangingPunct="0">
                <a:buClr>
                  <a:srgbClr val="000000"/>
                </a:buClr>
                <a:buSzPct val="45000"/>
              </a:pPr>
              <a:r>
                <a:rPr lang="en-US" sz="1400" dirty="0" smtClean="0"/>
                <a:t>Attributes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43961" y="3925633"/>
              <a:ext cx="1822360" cy="389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hangingPunct="0">
                <a:buClr>
                  <a:srgbClr val="000000"/>
                </a:buClr>
                <a:buSzPct val="45000"/>
              </a:pPr>
              <a:r>
                <a:rPr lang="en-US" sz="1400" dirty="0" smtClean="0"/>
                <a:t>Relationships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77227" y="3929936"/>
              <a:ext cx="1822360" cy="389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hangingPunct="0">
                <a:buClr>
                  <a:srgbClr val="000000"/>
                </a:buClr>
                <a:buSzPct val="45000"/>
              </a:pPr>
              <a:r>
                <a:rPr lang="en-US" sz="1400" dirty="0" smtClean="0"/>
                <a:t>Provenance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196272" y="3444774"/>
            <a:ext cx="29359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hangingPunct="0">
              <a:buClr>
                <a:srgbClr val="000000"/>
              </a:buClr>
              <a:buSzPct val="45000"/>
            </a:pPr>
            <a:r>
              <a:rPr lang="en-US" sz="1600" dirty="0" smtClean="0"/>
              <a:t>Least Privilege</a:t>
            </a:r>
          </a:p>
          <a:p>
            <a:pPr algn="ctr" defTabSz="457200" hangingPunct="0">
              <a:buClr>
                <a:srgbClr val="000000"/>
              </a:buClr>
              <a:buSzPct val="45000"/>
            </a:pPr>
            <a:r>
              <a:rPr lang="en-US" sz="1600" dirty="0" smtClean="0"/>
              <a:t>Privilege Abstraction</a:t>
            </a:r>
          </a:p>
          <a:p>
            <a:pPr algn="ctr" defTabSz="457200" hangingPunct="0">
              <a:buClr>
                <a:srgbClr val="000000"/>
              </a:buClr>
              <a:buSzPct val="45000"/>
            </a:pPr>
            <a:r>
              <a:rPr lang="en-US" sz="1600" dirty="0" smtClean="0"/>
              <a:t>Separatio</a:t>
            </a:r>
            <a:r>
              <a:rPr lang="en-US" sz="1600" dirty="0" smtClean="0"/>
              <a:t>n of Duty</a:t>
            </a:r>
          </a:p>
          <a:p>
            <a:pPr algn="ctr" defTabSz="457200" hangingPunct="0">
              <a:buClr>
                <a:srgbClr val="000000"/>
              </a:buClr>
              <a:buSzPct val="45000"/>
            </a:pPr>
            <a:r>
              <a:rPr lang="en-US" sz="1600" dirty="0" smtClean="0"/>
              <a:t>Constrained Administration</a:t>
            </a:r>
            <a:endParaRPr lang="en-US" sz="1600" dirty="0" smtClean="0"/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597778" y="3412579"/>
            <a:ext cx="4072199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=""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12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266762" y="4733762"/>
            <a:ext cx="1596240" cy="264898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439630" algn="l"/>
                <a:tab pos="879259" algn="l"/>
                <a:tab pos="1318888" algn="l"/>
              </a:tabLst>
            </a:pPr>
            <a:r>
              <a:rPr lang="en-US" sz="825" dirty="0">
                <a:solidFill>
                  <a:srgbClr val="000000"/>
                </a:solidFill>
              </a:rPr>
              <a:t>© Ravi </a:t>
            </a:r>
            <a:r>
              <a:rPr lang="en-US" sz="825" dirty="0" smtClean="0">
                <a:solidFill>
                  <a:srgbClr val="000000"/>
                </a:solidFill>
              </a:rPr>
              <a:t>Sandhu</a:t>
            </a:r>
            <a:endParaRPr lang="en-GB" sz="825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080896" y="4733762"/>
            <a:ext cx="2846872" cy="2061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55532" tIns="27766" rIns="55532" bIns="2776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975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1770122" y="34150"/>
            <a:ext cx="3535920" cy="349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25" dirty="0" smtClean="0">
                <a:solidFill>
                  <a:srgbClr val="131F49"/>
                </a:solidFill>
              </a:rPr>
              <a:t>Security and Trust</a:t>
            </a:r>
            <a:endParaRPr lang="en-US" sz="1425" dirty="0">
              <a:solidFill>
                <a:srgbClr val="131F49"/>
              </a:solidFill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1552705" y="569653"/>
            <a:ext cx="4072199" cy="2776139"/>
            <a:chOff x="843961" y="804855"/>
            <a:chExt cx="5155626" cy="3514743"/>
          </a:xfrm>
        </p:grpSpPr>
        <p:sp>
          <p:nvSpPr>
            <p:cNvPr id="9" name="Isosceles Triangle 8"/>
            <p:cNvSpPr/>
            <p:nvPr/>
          </p:nvSpPr>
          <p:spPr bwMode="auto">
            <a:xfrm>
              <a:off x="1741270" y="1184857"/>
              <a:ext cx="3333054" cy="2730320"/>
            </a:xfrm>
            <a:prstGeom prst="triangl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96617" y="2339472"/>
              <a:ext cx="1822360" cy="1207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hangingPunct="0">
                <a:buClr>
                  <a:srgbClr val="000000"/>
                </a:buClr>
                <a:buSzPct val="45000"/>
              </a:pPr>
              <a:r>
                <a:rPr lang="en-US" sz="1400" dirty="0" smtClean="0"/>
                <a:t>Security</a:t>
              </a:r>
            </a:p>
            <a:p>
              <a:pPr algn="ctr" defTabSz="457200" hangingPunct="0">
                <a:buClr>
                  <a:srgbClr val="000000"/>
                </a:buClr>
                <a:buSzPct val="45000"/>
              </a:pPr>
              <a:r>
                <a:rPr lang="en-US" sz="1400" dirty="0" smtClean="0"/>
                <a:t>Access Control</a:t>
              </a:r>
            </a:p>
            <a:p>
              <a:pPr algn="ctr" defTabSz="457200" hangingPunct="0">
                <a:buClr>
                  <a:srgbClr val="000000"/>
                </a:buClr>
                <a:buSzPct val="45000"/>
              </a:pPr>
              <a:r>
                <a:rPr lang="en-US" sz="1400" dirty="0" smtClean="0"/>
                <a:t>Trust</a:t>
              </a:r>
            </a:p>
            <a:p>
              <a:pPr algn="ctr" defTabSz="457200" hangingPunct="0">
                <a:buClr>
                  <a:srgbClr val="000000"/>
                </a:buClr>
                <a:buSzPct val="45000"/>
              </a:pPr>
              <a:r>
                <a:rPr lang="en-US" sz="1400" dirty="0" smtClean="0"/>
                <a:t>Risk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94481" y="804855"/>
              <a:ext cx="1822360" cy="389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hangingPunct="0">
                <a:buClr>
                  <a:srgbClr val="000000"/>
                </a:buClr>
                <a:buSzPct val="45000"/>
              </a:pPr>
              <a:r>
                <a:rPr lang="en-US" sz="1400" dirty="0" smtClean="0"/>
                <a:t>Attributes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43961" y="3925633"/>
              <a:ext cx="1822360" cy="389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hangingPunct="0">
                <a:buClr>
                  <a:srgbClr val="000000"/>
                </a:buClr>
                <a:buSzPct val="45000"/>
              </a:pPr>
              <a:r>
                <a:rPr lang="en-US" sz="1400" dirty="0" smtClean="0"/>
                <a:t>Relationships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77227" y="3929936"/>
              <a:ext cx="1822360" cy="389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hangingPunct="0">
                <a:buClr>
                  <a:srgbClr val="000000"/>
                </a:buClr>
                <a:buSzPct val="45000"/>
              </a:pPr>
              <a:r>
                <a:rPr lang="en-US" sz="1400" dirty="0" smtClean="0"/>
                <a:t>Provenance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57351" y="3444774"/>
            <a:ext cx="29359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hangingPunct="0">
              <a:buClr>
                <a:srgbClr val="000000"/>
              </a:buClr>
              <a:buSzPct val="45000"/>
            </a:pPr>
            <a:r>
              <a:rPr lang="en-US" sz="1600" dirty="0" smtClean="0"/>
              <a:t>Least Privilege</a:t>
            </a:r>
          </a:p>
          <a:p>
            <a:pPr algn="ctr" defTabSz="457200" hangingPunct="0">
              <a:buClr>
                <a:srgbClr val="000000"/>
              </a:buClr>
              <a:buSzPct val="45000"/>
            </a:pPr>
            <a:r>
              <a:rPr lang="en-US" sz="1600" dirty="0" smtClean="0"/>
              <a:t>Privilege Abstraction</a:t>
            </a:r>
          </a:p>
          <a:p>
            <a:pPr algn="ctr" defTabSz="457200" hangingPunct="0">
              <a:buClr>
                <a:srgbClr val="000000"/>
              </a:buClr>
              <a:buSzPct val="45000"/>
            </a:pPr>
            <a:r>
              <a:rPr lang="en-US" sz="1600" dirty="0" smtClean="0"/>
              <a:t>Separatio</a:t>
            </a:r>
            <a:r>
              <a:rPr lang="en-US" sz="1600" dirty="0" smtClean="0"/>
              <a:t>n of Duty</a:t>
            </a:r>
          </a:p>
          <a:p>
            <a:pPr algn="ctr" defTabSz="457200" hangingPunct="0">
              <a:buClr>
                <a:srgbClr val="000000"/>
              </a:buClr>
              <a:buSzPct val="45000"/>
            </a:pPr>
            <a:r>
              <a:rPr lang="en-US" sz="1600" dirty="0" smtClean="0"/>
              <a:t>Constrained Administration</a:t>
            </a:r>
            <a:endParaRPr lang="en-US" sz="1600" dirty="0" smtClean="0"/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597778" y="3412579"/>
            <a:ext cx="4072199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3831780" y="3690996"/>
            <a:ext cx="1822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hangingPunct="0">
              <a:buClr>
                <a:srgbClr val="000000"/>
              </a:buClr>
              <a:buSzPct val="45000"/>
            </a:pPr>
            <a:r>
              <a:rPr lang="en-US" sz="1600" dirty="0" smtClean="0"/>
              <a:t>Automation</a:t>
            </a:r>
          </a:p>
          <a:p>
            <a:pPr algn="ctr" defTabSz="457200" hangingPunct="0">
              <a:buClr>
                <a:srgbClr val="000000"/>
              </a:buClr>
              <a:buSzPct val="45000"/>
            </a:pPr>
            <a:r>
              <a:rPr lang="en-US" sz="1600" dirty="0" smtClean="0"/>
              <a:t>Adaptation</a:t>
            </a:r>
          </a:p>
        </p:txBody>
      </p:sp>
    </p:spTree>
    <p:extLst>
      <p:ext uri="{BB962C8B-B14F-4D97-AF65-F5344CB8AC3E}">
        <p14:creationId xmlns=""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13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266762" y="4733762"/>
            <a:ext cx="1596240" cy="264898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439630" algn="l"/>
                <a:tab pos="879259" algn="l"/>
                <a:tab pos="1318888" algn="l"/>
              </a:tabLst>
            </a:pPr>
            <a:r>
              <a:rPr lang="en-US" sz="825" dirty="0">
                <a:solidFill>
                  <a:srgbClr val="000000"/>
                </a:solidFill>
              </a:rPr>
              <a:t>© Ravi </a:t>
            </a:r>
            <a:r>
              <a:rPr lang="en-US" sz="825" dirty="0" smtClean="0">
                <a:solidFill>
                  <a:srgbClr val="000000"/>
                </a:solidFill>
              </a:rPr>
              <a:t>Sandhu</a:t>
            </a:r>
            <a:endParaRPr lang="en-GB" sz="825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080896" y="4733762"/>
            <a:ext cx="2846872" cy="2061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55532" tIns="27766" rIns="55532" bIns="2776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975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1770122" y="34150"/>
            <a:ext cx="3535920" cy="349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25" dirty="0" smtClean="0">
                <a:solidFill>
                  <a:srgbClr val="131F49"/>
                </a:solidFill>
              </a:rPr>
              <a:t>Security and Trust</a:t>
            </a:r>
            <a:endParaRPr lang="en-US" sz="1425" dirty="0">
              <a:solidFill>
                <a:srgbClr val="131F49"/>
              </a:solidFill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1552705" y="801457"/>
            <a:ext cx="4072199" cy="2776139"/>
            <a:chOff x="843961" y="804855"/>
            <a:chExt cx="5155626" cy="3514743"/>
          </a:xfrm>
        </p:grpSpPr>
        <p:sp>
          <p:nvSpPr>
            <p:cNvPr id="9" name="Isosceles Triangle 8"/>
            <p:cNvSpPr/>
            <p:nvPr/>
          </p:nvSpPr>
          <p:spPr bwMode="auto">
            <a:xfrm>
              <a:off x="1741270" y="1184857"/>
              <a:ext cx="3333054" cy="2730320"/>
            </a:xfrm>
            <a:prstGeom prst="triangl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96617" y="2339472"/>
              <a:ext cx="1822360" cy="1207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hangingPunct="0">
                <a:buClr>
                  <a:srgbClr val="000000"/>
                </a:buClr>
                <a:buSzPct val="45000"/>
              </a:pPr>
              <a:r>
                <a:rPr lang="en-US" sz="1400" dirty="0" smtClean="0"/>
                <a:t>Security</a:t>
              </a:r>
            </a:p>
            <a:p>
              <a:pPr algn="ctr" defTabSz="457200" hangingPunct="0">
                <a:buClr>
                  <a:srgbClr val="000000"/>
                </a:buClr>
                <a:buSzPct val="45000"/>
              </a:pPr>
              <a:r>
                <a:rPr lang="en-US" sz="1400" dirty="0" smtClean="0"/>
                <a:t>Access Control</a:t>
              </a:r>
            </a:p>
            <a:p>
              <a:pPr algn="ctr" defTabSz="457200" hangingPunct="0">
                <a:buClr>
                  <a:srgbClr val="000000"/>
                </a:buClr>
                <a:buSzPct val="45000"/>
              </a:pPr>
              <a:r>
                <a:rPr lang="en-US" sz="1400" dirty="0" smtClean="0"/>
                <a:t>Trust</a:t>
              </a:r>
            </a:p>
            <a:p>
              <a:pPr algn="ctr" defTabSz="457200" hangingPunct="0">
                <a:buClr>
                  <a:srgbClr val="000000"/>
                </a:buClr>
                <a:buSzPct val="45000"/>
              </a:pPr>
              <a:r>
                <a:rPr lang="en-US" sz="1400" dirty="0" smtClean="0"/>
                <a:t>Risk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94481" y="804855"/>
              <a:ext cx="1822360" cy="389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hangingPunct="0">
                <a:buClr>
                  <a:srgbClr val="000000"/>
                </a:buClr>
                <a:buSzPct val="45000"/>
              </a:pPr>
              <a:r>
                <a:rPr lang="en-US" sz="1400" dirty="0" smtClean="0"/>
                <a:t>Attributes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43961" y="3925633"/>
              <a:ext cx="1822360" cy="389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hangingPunct="0">
                <a:buClr>
                  <a:srgbClr val="000000"/>
                </a:buClr>
                <a:buSzPct val="45000"/>
              </a:pPr>
              <a:r>
                <a:rPr lang="en-US" sz="1400" dirty="0" smtClean="0"/>
                <a:t>Relationships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77227" y="3929936"/>
              <a:ext cx="1822360" cy="389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hangingPunct="0">
                <a:buClr>
                  <a:srgbClr val="000000"/>
                </a:buClr>
                <a:buSzPct val="45000"/>
              </a:pPr>
              <a:r>
                <a:rPr lang="en-US" sz="1400" dirty="0" smtClean="0"/>
                <a:t>Provenance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666321" y="3773163"/>
            <a:ext cx="1822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hangingPunct="0">
              <a:buClr>
                <a:srgbClr val="000000"/>
              </a:buClr>
              <a:buSzPct val="45000"/>
            </a:pPr>
            <a:r>
              <a:rPr lang="en-US" dirty="0" smtClean="0"/>
              <a:t>Automation</a:t>
            </a:r>
          </a:p>
          <a:p>
            <a:pPr algn="ctr" defTabSz="457200" hangingPunct="0">
              <a:buClr>
                <a:srgbClr val="000000"/>
              </a:buClr>
              <a:buSzPct val="45000"/>
            </a:pPr>
            <a:r>
              <a:rPr lang="en-US" dirty="0" smtClean="0"/>
              <a:t>Adaptation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552705" y="3740968"/>
            <a:ext cx="4072199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=""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14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266762" y="4733762"/>
            <a:ext cx="1596240" cy="264898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439630" algn="l"/>
                <a:tab pos="879259" algn="l"/>
                <a:tab pos="1318888" algn="l"/>
              </a:tabLst>
            </a:pPr>
            <a:r>
              <a:rPr lang="en-US" sz="825" dirty="0">
                <a:solidFill>
                  <a:srgbClr val="000000"/>
                </a:solidFill>
              </a:rPr>
              <a:t>© Ravi </a:t>
            </a:r>
            <a:r>
              <a:rPr lang="en-US" sz="825" dirty="0" smtClean="0">
                <a:solidFill>
                  <a:srgbClr val="000000"/>
                </a:solidFill>
              </a:rPr>
              <a:t>Sandhu</a:t>
            </a:r>
            <a:endParaRPr lang="en-GB" sz="825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080896" y="4733762"/>
            <a:ext cx="2846872" cy="2061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55532" tIns="27766" rIns="55532" bIns="2776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975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1770122" y="34150"/>
            <a:ext cx="3535920" cy="349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25" dirty="0" smtClean="0">
                <a:solidFill>
                  <a:srgbClr val="131F49"/>
                </a:solidFill>
              </a:rPr>
              <a:t>Attributes</a:t>
            </a:r>
            <a:endParaRPr lang="en-US" sz="1425" dirty="0">
              <a:solidFill>
                <a:srgbClr val="131F49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119578" y="772377"/>
            <a:ext cx="3069414" cy="628779"/>
          </a:xfrm>
          <a:prstGeom prst="rect">
            <a:avLst/>
          </a:prstGeom>
        </p:spPr>
        <p:txBody>
          <a:bodyPr wrap="square" lIns="74057" tIns="37029" rIns="74057" bIns="37029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3697348" y="774969"/>
            <a:ext cx="3069414" cy="628779"/>
          </a:xfrm>
          <a:prstGeom prst="rect">
            <a:avLst/>
          </a:prstGeom>
        </p:spPr>
        <p:txBody>
          <a:bodyPr wrap="square" lIns="74057" tIns="37029" rIns="74057" bIns="37029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cxnSp>
        <p:nvCxnSpPr>
          <p:cNvPr id="24" name="Straight Arrow Connector 23"/>
          <p:cNvCxnSpPr>
            <a:endCxn id="19" idx="0"/>
          </p:cNvCxnSpPr>
          <p:nvPr/>
        </p:nvCxnSpPr>
        <p:spPr bwMode="auto">
          <a:xfrm>
            <a:off x="2059100" y="1470050"/>
            <a:ext cx="1261077" cy="69935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8" name="Group 2"/>
          <p:cNvGrpSpPr/>
          <p:nvPr/>
        </p:nvGrpSpPr>
        <p:grpSpPr>
          <a:xfrm>
            <a:off x="1733958" y="2169400"/>
            <a:ext cx="3411072" cy="2070854"/>
            <a:chOff x="2590153" y="2244556"/>
            <a:chExt cx="3411072" cy="2070854"/>
          </a:xfrm>
        </p:grpSpPr>
        <p:sp>
          <p:nvSpPr>
            <p:cNvPr id="19" name="Rectangle 18"/>
            <p:cNvSpPr/>
            <p:nvPr/>
          </p:nvSpPr>
          <p:spPr>
            <a:xfrm>
              <a:off x="2641665" y="2244556"/>
              <a:ext cx="3069414" cy="628779"/>
            </a:xfrm>
            <a:prstGeom prst="rect">
              <a:avLst/>
            </a:prstGeom>
          </p:spPr>
          <p:txBody>
            <a:bodyPr wrap="square" lIns="74057" tIns="37029" rIns="74057" bIns="37029">
              <a:spAutoFit/>
            </a:bodyPr>
            <a:lstStyle/>
            <a:p>
              <a:pPr algn="ctr"/>
              <a:r>
                <a:rPr lang="en-US" b="1" dirty="0" smtClean="0"/>
                <a:t>Role Based Access Control (RBAC), 1995</a:t>
              </a:r>
              <a:endParaRPr lang="en-US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590153" y="3686631"/>
              <a:ext cx="3411072" cy="628779"/>
            </a:xfrm>
            <a:prstGeom prst="rect">
              <a:avLst/>
            </a:prstGeom>
          </p:spPr>
          <p:txBody>
            <a:bodyPr wrap="square" lIns="74057" tIns="37029" rIns="74057" bIns="37029">
              <a:spAutoFit/>
            </a:bodyPr>
            <a:lstStyle/>
            <a:p>
              <a:pPr algn="ctr"/>
              <a:r>
                <a:rPr lang="en-US" b="1" dirty="0" smtClean="0"/>
                <a:t>Attribute Based Access Control (ABAC), ????</a:t>
              </a:r>
              <a:endParaRPr lang="en-US" b="1" dirty="0"/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>
              <a:off x="4186825" y="2918387"/>
              <a:ext cx="0" cy="768244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27" name="Straight Arrow Connector 26"/>
          <p:cNvCxnSpPr/>
          <p:nvPr/>
        </p:nvCxnSpPr>
        <p:spPr bwMode="auto">
          <a:xfrm flipH="1">
            <a:off x="3312569" y="1474353"/>
            <a:ext cx="1261077" cy="69935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=""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15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266762" y="4733762"/>
            <a:ext cx="1596240" cy="264898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439630" algn="l"/>
                <a:tab pos="879259" algn="l"/>
                <a:tab pos="1318888" algn="l"/>
              </a:tabLst>
            </a:pPr>
            <a:r>
              <a:rPr lang="en-US" sz="825" dirty="0">
                <a:solidFill>
                  <a:srgbClr val="000000"/>
                </a:solidFill>
              </a:rPr>
              <a:t>© Ravi </a:t>
            </a:r>
            <a:r>
              <a:rPr lang="en-US" sz="825" dirty="0" smtClean="0">
                <a:solidFill>
                  <a:srgbClr val="000000"/>
                </a:solidFill>
              </a:rPr>
              <a:t>Sandhu</a:t>
            </a:r>
            <a:endParaRPr lang="en-GB" sz="825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080896" y="4733762"/>
            <a:ext cx="2846872" cy="2061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55532" tIns="27766" rIns="55532" bIns="2776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975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1770122" y="34150"/>
            <a:ext cx="3535920" cy="349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25" dirty="0" smtClean="0">
                <a:solidFill>
                  <a:srgbClr val="131F49"/>
                </a:solidFill>
              </a:rPr>
              <a:t>Attributes</a:t>
            </a:r>
            <a:endParaRPr lang="en-US" sz="1425" dirty="0">
              <a:solidFill>
                <a:srgbClr val="131F49"/>
              </a:solidFill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74" y="915960"/>
            <a:ext cx="5801754" cy="303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16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266762" y="4733762"/>
            <a:ext cx="1596240" cy="264898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439630" algn="l"/>
                <a:tab pos="879259" algn="l"/>
                <a:tab pos="1318888" algn="l"/>
              </a:tabLst>
            </a:pPr>
            <a:r>
              <a:rPr lang="en-US" sz="825" dirty="0">
                <a:solidFill>
                  <a:srgbClr val="000000"/>
                </a:solidFill>
              </a:rPr>
              <a:t>© Ravi </a:t>
            </a:r>
            <a:r>
              <a:rPr lang="en-US" sz="825" dirty="0" smtClean="0">
                <a:solidFill>
                  <a:srgbClr val="000000"/>
                </a:solidFill>
              </a:rPr>
              <a:t>Sandhu</a:t>
            </a:r>
            <a:endParaRPr lang="en-GB" sz="825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080896" y="4733762"/>
            <a:ext cx="2846872" cy="2061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55532" tIns="27766" rIns="55532" bIns="2776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975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1770122" y="34150"/>
            <a:ext cx="3535920" cy="349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25" dirty="0" smtClean="0">
                <a:solidFill>
                  <a:srgbClr val="131F49"/>
                </a:solidFill>
              </a:rPr>
              <a:t>Relationships</a:t>
            </a:r>
            <a:endParaRPr lang="en-US" sz="1425" dirty="0">
              <a:solidFill>
                <a:srgbClr val="131F49"/>
              </a:solidFill>
            </a:endParaRPr>
          </a:p>
        </p:txBody>
      </p:sp>
      <p:grpSp>
        <p:nvGrpSpPr>
          <p:cNvPr id="7" name="组合 4"/>
          <p:cNvGrpSpPr/>
          <p:nvPr/>
        </p:nvGrpSpPr>
        <p:grpSpPr>
          <a:xfrm>
            <a:off x="770772" y="746960"/>
            <a:ext cx="5494800" cy="3799282"/>
            <a:chOff x="457200" y="1701113"/>
            <a:chExt cx="5152773" cy="3829659"/>
          </a:xfrm>
        </p:grpSpPr>
        <p:sp>
          <p:nvSpPr>
            <p:cNvPr id="8" name="椭圆 5"/>
            <p:cNvSpPr/>
            <p:nvPr/>
          </p:nvSpPr>
          <p:spPr>
            <a:xfrm>
              <a:off x="3853250" y="4176583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prstClr val="white"/>
                  </a:solidFill>
                </a:rPr>
                <a:t>George</a:t>
              </a:r>
            </a:p>
          </p:txBody>
        </p:sp>
        <p:sp>
          <p:nvSpPr>
            <p:cNvPr id="9" name="椭圆 6"/>
            <p:cNvSpPr/>
            <p:nvPr/>
          </p:nvSpPr>
          <p:spPr>
            <a:xfrm>
              <a:off x="2564029" y="4176583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Fred</a:t>
              </a:r>
            </a:p>
          </p:txBody>
        </p:sp>
        <p:sp>
          <p:nvSpPr>
            <p:cNvPr id="10" name="椭圆 7"/>
            <p:cNvSpPr/>
            <p:nvPr/>
          </p:nvSpPr>
          <p:spPr>
            <a:xfrm>
              <a:off x="1287165" y="4176583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Carol</a:t>
              </a:r>
            </a:p>
          </p:txBody>
        </p:sp>
        <p:sp>
          <p:nvSpPr>
            <p:cNvPr id="11" name="椭圆 8"/>
            <p:cNvSpPr/>
            <p:nvPr/>
          </p:nvSpPr>
          <p:spPr>
            <a:xfrm>
              <a:off x="4728524" y="2903835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Harry</a:t>
              </a:r>
            </a:p>
          </p:txBody>
        </p:sp>
        <p:sp>
          <p:nvSpPr>
            <p:cNvPr id="12" name="椭圆 9"/>
            <p:cNvSpPr/>
            <p:nvPr/>
          </p:nvSpPr>
          <p:spPr>
            <a:xfrm>
              <a:off x="2564029" y="2903836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Ed</a:t>
              </a:r>
            </a:p>
          </p:txBody>
        </p:sp>
        <p:sp>
          <p:nvSpPr>
            <p:cNvPr id="13" name="椭圆 10"/>
            <p:cNvSpPr/>
            <p:nvPr/>
          </p:nvSpPr>
          <p:spPr>
            <a:xfrm>
              <a:off x="457200" y="2903837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Alice</a:t>
              </a:r>
            </a:p>
          </p:txBody>
        </p:sp>
        <p:sp>
          <p:nvSpPr>
            <p:cNvPr id="15" name="椭圆 11"/>
            <p:cNvSpPr/>
            <p:nvPr/>
          </p:nvSpPr>
          <p:spPr>
            <a:xfrm>
              <a:off x="3445478" y="1701113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Dave</a:t>
              </a:r>
            </a:p>
          </p:txBody>
        </p:sp>
        <p:sp>
          <p:nvSpPr>
            <p:cNvPr id="16" name="椭圆 12"/>
            <p:cNvSpPr/>
            <p:nvPr/>
          </p:nvSpPr>
          <p:spPr>
            <a:xfrm>
              <a:off x="1727889" y="1701114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Bob</a:t>
              </a:r>
            </a:p>
          </p:txBody>
        </p:sp>
        <p:cxnSp>
          <p:nvCxnSpPr>
            <p:cNvPr id="17" name="曲线连接符 13"/>
            <p:cNvCxnSpPr>
              <a:stCxn id="16" idx="2"/>
              <a:endCxn id="13" idx="0"/>
            </p:cNvCxnSpPr>
            <p:nvPr/>
          </p:nvCxnSpPr>
          <p:spPr>
            <a:xfrm rot="10800000" flipV="1">
              <a:off x="897925" y="2121243"/>
              <a:ext cx="829964" cy="782593"/>
            </a:xfrm>
            <a:prstGeom prst="curved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曲线连接符 14"/>
            <p:cNvCxnSpPr>
              <a:stCxn id="15" idx="6"/>
              <a:endCxn id="11" idx="0"/>
            </p:cNvCxnSpPr>
            <p:nvPr/>
          </p:nvCxnSpPr>
          <p:spPr>
            <a:xfrm>
              <a:off x="4326927" y="2121243"/>
              <a:ext cx="842322" cy="782592"/>
            </a:xfrm>
            <a:prstGeom prst="curved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曲线连接符 15"/>
            <p:cNvCxnSpPr>
              <a:stCxn id="13" idx="4"/>
              <a:endCxn id="10" idx="2"/>
            </p:cNvCxnSpPr>
            <p:nvPr/>
          </p:nvCxnSpPr>
          <p:spPr>
            <a:xfrm rot="16200000" flipH="1">
              <a:off x="666237" y="3975784"/>
              <a:ext cx="852617" cy="389240"/>
            </a:xfrm>
            <a:prstGeom prst="curved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曲线连接符 16"/>
            <p:cNvCxnSpPr>
              <a:stCxn id="11" idx="4"/>
              <a:endCxn id="8" idx="6"/>
            </p:cNvCxnSpPr>
            <p:nvPr/>
          </p:nvCxnSpPr>
          <p:spPr>
            <a:xfrm rot="5400000">
              <a:off x="4525665" y="3953128"/>
              <a:ext cx="852619" cy="434550"/>
            </a:xfrm>
            <a:prstGeom prst="curved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曲线连接符 17"/>
            <p:cNvCxnSpPr>
              <a:stCxn id="15" idx="4"/>
              <a:endCxn id="11" idx="2"/>
            </p:cNvCxnSpPr>
            <p:nvPr/>
          </p:nvCxnSpPr>
          <p:spPr>
            <a:xfrm rot="16200000" flipH="1">
              <a:off x="3916067" y="2511507"/>
              <a:ext cx="782593" cy="842321"/>
            </a:xfrm>
            <a:prstGeom prst="curved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18"/>
            <p:cNvCxnSpPr>
              <a:stCxn id="16" idx="7"/>
              <a:endCxn id="15" idx="1"/>
            </p:cNvCxnSpPr>
            <p:nvPr/>
          </p:nvCxnSpPr>
          <p:spPr>
            <a:xfrm flipV="1">
              <a:off x="2480253" y="1824166"/>
              <a:ext cx="1094310" cy="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19"/>
            <p:cNvCxnSpPr>
              <a:stCxn id="16" idx="5"/>
              <a:endCxn id="15" idx="3"/>
            </p:cNvCxnSpPr>
            <p:nvPr/>
          </p:nvCxnSpPr>
          <p:spPr>
            <a:xfrm flipV="1">
              <a:off x="2480253" y="2418319"/>
              <a:ext cx="1094310" cy="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0"/>
            <p:cNvCxnSpPr>
              <a:stCxn id="12" idx="2"/>
              <a:endCxn id="13" idx="6"/>
            </p:cNvCxnSpPr>
            <p:nvPr/>
          </p:nvCxnSpPr>
          <p:spPr>
            <a:xfrm flipH="1">
              <a:off x="1338649" y="3323966"/>
              <a:ext cx="1225380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1"/>
            <p:cNvCxnSpPr>
              <a:stCxn id="10" idx="6"/>
              <a:endCxn id="9" idx="2"/>
            </p:cNvCxnSpPr>
            <p:nvPr/>
          </p:nvCxnSpPr>
          <p:spPr>
            <a:xfrm>
              <a:off x="2168614" y="4596713"/>
              <a:ext cx="395415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2"/>
            <p:cNvCxnSpPr>
              <a:stCxn id="12" idx="7"/>
              <a:endCxn id="15" idx="4"/>
            </p:cNvCxnSpPr>
            <p:nvPr/>
          </p:nvCxnSpPr>
          <p:spPr>
            <a:xfrm flipV="1">
              <a:off x="3316393" y="2541372"/>
              <a:ext cx="569810" cy="48551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3"/>
            <p:cNvCxnSpPr>
              <a:stCxn id="8" idx="1"/>
              <a:endCxn id="12" idx="5"/>
            </p:cNvCxnSpPr>
            <p:nvPr/>
          </p:nvCxnSpPr>
          <p:spPr>
            <a:xfrm flipH="1" flipV="1">
              <a:off x="3316393" y="3621042"/>
              <a:ext cx="665942" cy="6785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4"/>
            <p:cNvCxnSpPr>
              <a:stCxn id="8" idx="2"/>
              <a:endCxn id="9" idx="6"/>
            </p:cNvCxnSpPr>
            <p:nvPr/>
          </p:nvCxnSpPr>
          <p:spPr>
            <a:xfrm flipH="1">
              <a:off x="3445478" y="4596713"/>
              <a:ext cx="4077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曲线连接符 25"/>
            <p:cNvCxnSpPr>
              <a:stCxn id="10" idx="4"/>
              <a:endCxn id="8" idx="4"/>
            </p:cNvCxnSpPr>
            <p:nvPr/>
          </p:nvCxnSpPr>
          <p:spPr>
            <a:xfrm rot="16200000" flipH="1">
              <a:off x="3010932" y="3733799"/>
              <a:ext cx="12700" cy="2566085"/>
            </a:xfrm>
            <a:prstGeom prst="curvedConnector3">
              <a:avLst>
                <a:gd name="adj1" fmla="val 180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933966" y="2141321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42970" y="1826225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20315" y="2418320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c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67536" y="2099105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52890" y="4319713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866901" y="3026889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08107" y="4042714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609538" y="4596712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649364" y="3750790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926496" y="5265523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281883" y="4628120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c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609538" y="2765337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c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209536" y="2888388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c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17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266762" y="4733762"/>
            <a:ext cx="1596240" cy="264898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439630" algn="l"/>
                <a:tab pos="879259" algn="l"/>
                <a:tab pos="1318888" algn="l"/>
              </a:tabLst>
            </a:pPr>
            <a:r>
              <a:rPr lang="en-US" sz="825" dirty="0">
                <a:solidFill>
                  <a:srgbClr val="000000"/>
                </a:solidFill>
              </a:rPr>
              <a:t>© Ravi </a:t>
            </a:r>
            <a:r>
              <a:rPr lang="en-US" sz="825" dirty="0" smtClean="0">
                <a:solidFill>
                  <a:srgbClr val="000000"/>
                </a:solidFill>
              </a:rPr>
              <a:t>Sandhu</a:t>
            </a:r>
            <a:endParaRPr lang="en-GB" sz="825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080896" y="4733762"/>
            <a:ext cx="2846872" cy="2061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55532" tIns="27766" rIns="55532" bIns="2776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975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1770122" y="34150"/>
            <a:ext cx="3535920" cy="349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25" dirty="0" smtClean="0">
                <a:solidFill>
                  <a:srgbClr val="131F49"/>
                </a:solidFill>
              </a:rPr>
              <a:t>Provenance</a:t>
            </a:r>
            <a:endParaRPr lang="en-US" sz="1425" dirty="0">
              <a:solidFill>
                <a:srgbClr val="131F49"/>
              </a:solidFill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503238" y="962427"/>
            <a:ext cx="5864432" cy="30555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62235" lvl="0" indent="-196676" defTabSz="277661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Helvetica" pitchFamily="34" charset="0"/>
                <a:cs typeface="ＭＳ Ｐゴシック" charset="-128"/>
              </a:rPr>
              <a:t> Anyone can upload a homework.</a:t>
            </a:r>
          </a:p>
          <a:p>
            <a:pPr marL="262235" lvl="0" indent="-196676" defTabSz="277661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Helvetica" pitchFamily="34" charset="0"/>
                <a:cs typeface="ＭＳ Ｐゴシック" charset="-128"/>
              </a:rPr>
              <a:t> A user can replace a homework if she uploaded it and the homework is not submitted yet. </a:t>
            </a:r>
          </a:p>
          <a:p>
            <a:pPr marL="262235" lvl="0" indent="-196676" defTabSz="277661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Helvetica" pitchFamily="34" charset="0"/>
                <a:cs typeface="ＭＳ Ｐゴシック" charset="-128"/>
              </a:rPr>
              <a:t>A user can submit a homework if she uploaded it and the homework is not submitted already.</a:t>
            </a:r>
          </a:p>
          <a:p>
            <a:pPr marL="262235" lvl="0" indent="-196676" defTabSz="277661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Helvetica" pitchFamily="34" charset="0"/>
                <a:cs typeface="ＭＳ Ｐゴシック" charset="-128"/>
              </a:rPr>
              <a:t>A user can review a homework if she is not the author of the homework, the user did not previously review the homework, and the homework is submitted already but not graded yet.</a:t>
            </a:r>
          </a:p>
          <a:p>
            <a:pPr marL="262235" lvl="0" indent="-196676" defTabSz="277661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Helvetica" pitchFamily="34" charset="0"/>
                <a:cs typeface="ＭＳ Ｐゴシック" charset="-128"/>
              </a:rPr>
              <a:t>A user can grade a homework if the homework is reviewed but not graded yet.</a:t>
            </a:r>
          </a:p>
          <a:p>
            <a:pPr marL="262235" marR="0" lvl="0" indent="-196676" algn="l" defTabSz="2776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Ø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524471" marR="0" lvl="1" indent="-174503" algn="l" defTabSz="2776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262235" marR="0" lvl="0" indent="-196676" algn="l" defTabSz="2776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262235" marR="0" lvl="0" indent="-196676" algn="l" defTabSz="2776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262235" marR="0" lvl="0" indent="-196676" algn="l" defTabSz="2776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262235" marR="0" lvl="0" indent="-196676" algn="l" defTabSz="2776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18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266762" y="4733762"/>
            <a:ext cx="1596240" cy="264898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439630" algn="l"/>
                <a:tab pos="879259" algn="l"/>
                <a:tab pos="1318888" algn="l"/>
              </a:tabLst>
            </a:pPr>
            <a:r>
              <a:rPr lang="en-US" sz="825" dirty="0">
                <a:solidFill>
                  <a:srgbClr val="000000"/>
                </a:solidFill>
              </a:rPr>
              <a:t>© Ravi </a:t>
            </a:r>
            <a:r>
              <a:rPr lang="en-US" sz="825" dirty="0" smtClean="0">
                <a:solidFill>
                  <a:srgbClr val="000000"/>
                </a:solidFill>
              </a:rPr>
              <a:t>Sandhu</a:t>
            </a:r>
            <a:endParaRPr lang="en-GB" sz="825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080896" y="4733762"/>
            <a:ext cx="2846872" cy="2061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55532" tIns="27766" rIns="55532" bIns="2776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975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1770122" y="34150"/>
            <a:ext cx="3535920" cy="349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dirty="0" smtClean="0">
                <a:solidFill>
                  <a:srgbClr val="131F49"/>
                </a:solidFill>
              </a:rPr>
              <a:t>Relationships, Attributes and Provenance</a:t>
            </a:r>
            <a:endParaRPr lang="en-US" sz="1200" dirty="0">
              <a:solidFill>
                <a:srgbClr val="131F49"/>
              </a:solidFill>
            </a:endParaRPr>
          </a:p>
        </p:txBody>
      </p:sp>
      <p:grpSp>
        <p:nvGrpSpPr>
          <p:cNvPr id="2" name="组合 4"/>
          <p:cNvGrpSpPr/>
          <p:nvPr/>
        </p:nvGrpSpPr>
        <p:grpSpPr>
          <a:xfrm>
            <a:off x="770772" y="746960"/>
            <a:ext cx="5494800" cy="3799282"/>
            <a:chOff x="457200" y="1701113"/>
            <a:chExt cx="5152773" cy="3829659"/>
          </a:xfrm>
        </p:grpSpPr>
        <p:sp>
          <p:nvSpPr>
            <p:cNvPr id="8" name="椭圆 5"/>
            <p:cNvSpPr/>
            <p:nvPr/>
          </p:nvSpPr>
          <p:spPr>
            <a:xfrm>
              <a:off x="3853250" y="4176583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prstClr val="white"/>
                  </a:solidFill>
                </a:rPr>
                <a:t>George</a:t>
              </a:r>
            </a:p>
          </p:txBody>
        </p:sp>
        <p:sp>
          <p:nvSpPr>
            <p:cNvPr id="9" name="椭圆 6"/>
            <p:cNvSpPr/>
            <p:nvPr/>
          </p:nvSpPr>
          <p:spPr>
            <a:xfrm>
              <a:off x="2564029" y="4176583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Fred</a:t>
              </a:r>
            </a:p>
          </p:txBody>
        </p:sp>
        <p:sp>
          <p:nvSpPr>
            <p:cNvPr id="10" name="椭圆 7"/>
            <p:cNvSpPr/>
            <p:nvPr/>
          </p:nvSpPr>
          <p:spPr>
            <a:xfrm>
              <a:off x="1287165" y="4176583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Carol</a:t>
              </a:r>
            </a:p>
          </p:txBody>
        </p:sp>
        <p:sp>
          <p:nvSpPr>
            <p:cNvPr id="11" name="椭圆 8"/>
            <p:cNvSpPr/>
            <p:nvPr/>
          </p:nvSpPr>
          <p:spPr>
            <a:xfrm>
              <a:off x="4728524" y="2903835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Harry</a:t>
              </a:r>
            </a:p>
          </p:txBody>
        </p:sp>
        <p:sp>
          <p:nvSpPr>
            <p:cNvPr id="12" name="椭圆 9"/>
            <p:cNvSpPr/>
            <p:nvPr/>
          </p:nvSpPr>
          <p:spPr>
            <a:xfrm>
              <a:off x="2564029" y="2903836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Ed</a:t>
              </a:r>
            </a:p>
          </p:txBody>
        </p:sp>
        <p:sp>
          <p:nvSpPr>
            <p:cNvPr id="13" name="椭圆 10"/>
            <p:cNvSpPr/>
            <p:nvPr/>
          </p:nvSpPr>
          <p:spPr>
            <a:xfrm>
              <a:off x="457200" y="2903837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Alice</a:t>
              </a:r>
            </a:p>
          </p:txBody>
        </p:sp>
        <p:sp>
          <p:nvSpPr>
            <p:cNvPr id="15" name="椭圆 11"/>
            <p:cNvSpPr/>
            <p:nvPr/>
          </p:nvSpPr>
          <p:spPr>
            <a:xfrm>
              <a:off x="3445478" y="1701113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Dave</a:t>
              </a:r>
            </a:p>
          </p:txBody>
        </p:sp>
        <p:sp>
          <p:nvSpPr>
            <p:cNvPr id="16" name="椭圆 12"/>
            <p:cNvSpPr/>
            <p:nvPr/>
          </p:nvSpPr>
          <p:spPr>
            <a:xfrm>
              <a:off x="1727889" y="1701114"/>
              <a:ext cx="881449" cy="84025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Bob</a:t>
              </a:r>
            </a:p>
          </p:txBody>
        </p:sp>
        <p:cxnSp>
          <p:nvCxnSpPr>
            <p:cNvPr id="17" name="曲线连接符 13"/>
            <p:cNvCxnSpPr>
              <a:stCxn id="16" idx="2"/>
              <a:endCxn id="13" idx="0"/>
            </p:cNvCxnSpPr>
            <p:nvPr/>
          </p:nvCxnSpPr>
          <p:spPr>
            <a:xfrm rot="10800000" flipV="1">
              <a:off x="897925" y="2121243"/>
              <a:ext cx="829964" cy="782593"/>
            </a:xfrm>
            <a:prstGeom prst="curved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曲线连接符 14"/>
            <p:cNvCxnSpPr>
              <a:stCxn id="15" idx="6"/>
              <a:endCxn id="11" idx="0"/>
            </p:cNvCxnSpPr>
            <p:nvPr/>
          </p:nvCxnSpPr>
          <p:spPr>
            <a:xfrm>
              <a:off x="4326927" y="2121243"/>
              <a:ext cx="842322" cy="782592"/>
            </a:xfrm>
            <a:prstGeom prst="curved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曲线连接符 15"/>
            <p:cNvCxnSpPr>
              <a:stCxn id="13" idx="4"/>
              <a:endCxn id="10" idx="2"/>
            </p:cNvCxnSpPr>
            <p:nvPr/>
          </p:nvCxnSpPr>
          <p:spPr>
            <a:xfrm rot="16200000" flipH="1">
              <a:off x="666237" y="3975784"/>
              <a:ext cx="852617" cy="389240"/>
            </a:xfrm>
            <a:prstGeom prst="curved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曲线连接符 16"/>
            <p:cNvCxnSpPr>
              <a:stCxn id="11" idx="4"/>
              <a:endCxn id="8" idx="6"/>
            </p:cNvCxnSpPr>
            <p:nvPr/>
          </p:nvCxnSpPr>
          <p:spPr>
            <a:xfrm rot="5400000">
              <a:off x="4525665" y="3953128"/>
              <a:ext cx="852619" cy="434550"/>
            </a:xfrm>
            <a:prstGeom prst="curved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曲线连接符 17"/>
            <p:cNvCxnSpPr>
              <a:stCxn id="15" idx="4"/>
              <a:endCxn id="11" idx="2"/>
            </p:cNvCxnSpPr>
            <p:nvPr/>
          </p:nvCxnSpPr>
          <p:spPr>
            <a:xfrm rot="16200000" flipH="1">
              <a:off x="3916067" y="2511507"/>
              <a:ext cx="782593" cy="842321"/>
            </a:xfrm>
            <a:prstGeom prst="curved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18"/>
            <p:cNvCxnSpPr>
              <a:stCxn id="16" idx="7"/>
              <a:endCxn id="15" idx="1"/>
            </p:cNvCxnSpPr>
            <p:nvPr/>
          </p:nvCxnSpPr>
          <p:spPr>
            <a:xfrm flipV="1">
              <a:off x="2480253" y="1824166"/>
              <a:ext cx="1094310" cy="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19"/>
            <p:cNvCxnSpPr>
              <a:stCxn id="16" idx="5"/>
              <a:endCxn id="15" idx="3"/>
            </p:cNvCxnSpPr>
            <p:nvPr/>
          </p:nvCxnSpPr>
          <p:spPr>
            <a:xfrm flipV="1">
              <a:off x="2480253" y="2418319"/>
              <a:ext cx="1094310" cy="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0"/>
            <p:cNvCxnSpPr>
              <a:stCxn id="12" idx="2"/>
              <a:endCxn id="13" idx="6"/>
            </p:cNvCxnSpPr>
            <p:nvPr/>
          </p:nvCxnSpPr>
          <p:spPr>
            <a:xfrm flipH="1">
              <a:off x="1338649" y="3323966"/>
              <a:ext cx="1225380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1"/>
            <p:cNvCxnSpPr>
              <a:stCxn id="10" idx="6"/>
              <a:endCxn id="9" idx="2"/>
            </p:cNvCxnSpPr>
            <p:nvPr/>
          </p:nvCxnSpPr>
          <p:spPr>
            <a:xfrm>
              <a:off x="2168614" y="4596713"/>
              <a:ext cx="395415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2"/>
            <p:cNvCxnSpPr>
              <a:stCxn id="12" idx="7"/>
              <a:endCxn id="15" idx="4"/>
            </p:cNvCxnSpPr>
            <p:nvPr/>
          </p:nvCxnSpPr>
          <p:spPr>
            <a:xfrm flipV="1">
              <a:off x="3316393" y="2541372"/>
              <a:ext cx="569810" cy="48551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3"/>
            <p:cNvCxnSpPr>
              <a:stCxn id="8" idx="1"/>
              <a:endCxn id="12" idx="5"/>
            </p:cNvCxnSpPr>
            <p:nvPr/>
          </p:nvCxnSpPr>
          <p:spPr>
            <a:xfrm flipH="1" flipV="1">
              <a:off x="3316393" y="3621042"/>
              <a:ext cx="665942" cy="6785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4"/>
            <p:cNvCxnSpPr>
              <a:stCxn id="8" idx="2"/>
              <a:endCxn id="9" idx="6"/>
            </p:cNvCxnSpPr>
            <p:nvPr/>
          </p:nvCxnSpPr>
          <p:spPr>
            <a:xfrm flipH="1">
              <a:off x="3445478" y="4596713"/>
              <a:ext cx="4077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曲线连接符 25"/>
            <p:cNvCxnSpPr>
              <a:stCxn id="10" idx="4"/>
              <a:endCxn id="8" idx="4"/>
            </p:cNvCxnSpPr>
            <p:nvPr/>
          </p:nvCxnSpPr>
          <p:spPr>
            <a:xfrm rot="16200000" flipH="1">
              <a:off x="3010932" y="3733799"/>
              <a:ext cx="12700" cy="2566085"/>
            </a:xfrm>
            <a:prstGeom prst="curvedConnector3">
              <a:avLst>
                <a:gd name="adj1" fmla="val 180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933966" y="2141321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42970" y="1826225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20315" y="2418320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c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67536" y="2099105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52890" y="4319713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866901" y="3026889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08107" y="4042714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609538" y="4596712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649364" y="3750790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926496" y="5265523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f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281883" y="4628120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c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609538" y="2765337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c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209536" y="2888388"/>
              <a:ext cx="168876" cy="2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0365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00" dirty="0">
                  <a:solidFill>
                    <a:prstClr val="black"/>
                  </a:solidFill>
                  <a:latin typeface="Calibri"/>
                </a:rPr>
                <a:t>c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19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266762" y="4733762"/>
            <a:ext cx="1596240" cy="264898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439630" algn="l"/>
                <a:tab pos="879259" algn="l"/>
                <a:tab pos="1318888" algn="l"/>
              </a:tabLst>
            </a:pPr>
            <a:r>
              <a:rPr lang="en-US" sz="825" dirty="0">
                <a:solidFill>
                  <a:srgbClr val="000000"/>
                </a:solidFill>
              </a:rPr>
              <a:t>© Ravi </a:t>
            </a:r>
            <a:r>
              <a:rPr lang="en-US" sz="825" dirty="0" smtClean="0">
                <a:solidFill>
                  <a:srgbClr val="000000"/>
                </a:solidFill>
              </a:rPr>
              <a:t>Sandhu</a:t>
            </a:r>
            <a:endParaRPr lang="en-GB" sz="825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080896" y="4733762"/>
            <a:ext cx="2846872" cy="2061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55532" tIns="27766" rIns="55532" bIns="2776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975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1770122" y="34150"/>
            <a:ext cx="3535920" cy="349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25" dirty="0" smtClean="0">
                <a:solidFill>
                  <a:srgbClr val="131F49"/>
                </a:solidFill>
              </a:rPr>
              <a:t>Final Thoughts</a:t>
            </a:r>
            <a:endParaRPr lang="en-US" sz="1425" dirty="0">
              <a:solidFill>
                <a:srgbClr val="131F4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615" y="2653983"/>
            <a:ext cx="1183318" cy="11833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35" y="2647660"/>
            <a:ext cx="1195964" cy="11959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453" y="643812"/>
            <a:ext cx="1185258" cy="1284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69" y="2156945"/>
            <a:ext cx="1869190" cy="1412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76086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2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266762" y="4733762"/>
            <a:ext cx="1596240" cy="264898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439630" algn="l"/>
                <a:tab pos="879259" algn="l"/>
                <a:tab pos="1318888" algn="l"/>
              </a:tabLst>
            </a:pPr>
            <a:r>
              <a:rPr lang="en-US" sz="825" dirty="0">
                <a:solidFill>
                  <a:srgbClr val="000000"/>
                </a:solidFill>
              </a:rPr>
              <a:t>© Ravi </a:t>
            </a:r>
            <a:r>
              <a:rPr lang="en-US" sz="825" dirty="0" smtClean="0">
                <a:solidFill>
                  <a:srgbClr val="000000"/>
                </a:solidFill>
              </a:rPr>
              <a:t>Sandhu</a:t>
            </a:r>
            <a:endParaRPr lang="en-GB" sz="825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080896" y="4733762"/>
            <a:ext cx="2846872" cy="2061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55532" tIns="27766" rIns="55532" bIns="2776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975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1770122" y="34150"/>
            <a:ext cx="3535920" cy="349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25" dirty="0" smtClean="0">
                <a:solidFill>
                  <a:srgbClr val="131F49"/>
                </a:solidFill>
              </a:rPr>
              <a:t>State of Cyber </a:t>
            </a:r>
            <a:r>
              <a:rPr lang="en-US" sz="1725" dirty="0">
                <a:solidFill>
                  <a:srgbClr val="131F49"/>
                </a:solidFill>
              </a:rPr>
              <a:t>Security</a:t>
            </a:r>
            <a:endParaRPr lang="en-US" sz="1425" dirty="0">
              <a:solidFill>
                <a:srgbClr val="131F4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882" y="2653983"/>
            <a:ext cx="1183318" cy="11833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82" y="2647660"/>
            <a:ext cx="1195964" cy="11959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453" y="768218"/>
            <a:ext cx="1185258" cy="12845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3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266762" y="4733762"/>
            <a:ext cx="1596240" cy="264898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439630" algn="l"/>
                <a:tab pos="879259" algn="l"/>
                <a:tab pos="1318888" algn="l"/>
              </a:tabLst>
            </a:pPr>
            <a:r>
              <a:rPr lang="en-US" sz="825" dirty="0">
                <a:solidFill>
                  <a:srgbClr val="000000"/>
                </a:solidFill>
              </a:rPr>
              <a:t>© Ravi </a:t>
            </a:r>
            <a:r>
              <a:rPr lang="en-US" sz="825" dirty="0" smtClean="0">
                <a:solidFill>
                  <a:srgbClr val="000000"/>
                </a:solidFill>
              </a:rPr>
              <a:t>Sandhu</a:t>
            </a:r>
            <a:endParaRPr lang="en-GB" sz="825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080896" y="4733762"/>
            <a:ext cx="2846872" cy="2061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55532" tIns="27766" rIns="55532" bIns="2776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975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1770122" y="34150"/>
            <a:ext cx="3535920" cy="349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25" dirty="0" smtClean="0">
                <a:solidFill>
                  <a:srgbClr val="131F49"/>
                </a:solidFill>
              </a:rPr>
              <a:t>State of Cyber </a:t>
            </a:r>
            <a:r>
              <a:rPr lang="en-US" sz="1725" dirty="0">
                <a:solidFill>
                  <a:srgbClr val="131F49"/>
                </a:solidFill>
              </a:rPr>
              <a:t>Security</a:t>
            </a:r>
            <a:endParaRPr lang="en-US" sz="1425" dirty="0">
              <a:solidFill>
                <a:srgbClr val="131F4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453" y="768218"/>
            <a:ext cx="1185258" cy="12845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6346" y="1158597"/>
            <a:ext cx="23523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2235" indent="-196676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400" kern="0" dirty="0" smtClean="0">
                <a:solidFill>
                  <a:srgbClr val="A50021"/>
                </a:solidFill>
                <a:cs typeface="ＭＳ Ｐゴシック" charset="-128"/>
              </a:rPr>
              <a:t>About </a:t>
            </a:r>
            <a:r>
              <a:rPr lang="en-US" sz="1400" kern="0" dirty="0">
                <a:solidFill>
                  <a:srgbClr val="A50021"/>
                </a:solidFill>
                <a:cs typeface="ＭＳ Ｐゴシック" charset="-128"/>
              </a:rPr>
              <a:t>as good </a:t>
            </a:r>
            <a:r>
              <a:rPr lang="en-US" sz="1400" kern="0" dirty="0" smtClean="0">
                <a:solidFill>
                  <a:srgbClr val="A50021"/>
                </a:solidFill>
                <a:cs typeface="ＭＳ Ｐゴシック" charset="-128"/>
              </a:rPr>
              <a:t>or as bad as </a:t>
            </a:r>
            <a:r>
              <a:rPr lang="en-US" sz="1400" kern="0" dirty="0">
                <a:solidFill>
                  <a:srgbClr val="A50021"/>
                </a:solidFill>
                <a:cs typeface="ＭＳ Ｐゴシック" charset="-128"/>
              </a:rPr>
              <a:t>it is going to get</a:t>
            </a:r>
          </a:p>
          <a:p>
            <a:pPr marL="262235" indent="-196676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400" kern="0" dirty="0">
                <a:solidFill>
                  <a:srgbClr val="000000"/>
                </a:solidFill>
                <a:cs typeface="ＭＳ Ｐゴシック" charset="-128"/>
              </a:rPr>
              <a:t>Not too bad</a:t>
            </a:r>
          </a:p>
          <a:p>
            <a:pPr marL="262235" indent="-196676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400" kern="0" dirty="0" smtClean="0">
                <a:solidFill>
                  <a:srgbClr val="000000"/>
                </a:solidFill>
                <a:cs typeface="ＭＳ Ｐゴシック" charset="-128"/>
              </a:rPr>
              <a:t>Big crime is a real threat but criminals </a:t>
            </a:r>
            <a:r>
              <a:rPr lang="en-US" sz="1400" kern="0" dirty="0">
                <a:solidFill>
                  <a:srgbClr val="000000"/>
                </a:solidFill>
                <a:cs typeface="ＭＳ Ｐゴシック" charset="-128"/>
              </a:rPr>
              <a:t>can only defraud so many</a:t>
            </a:r>
          </a:p>
          <a:p>
            <a:pPr marL="262235" indent="-196676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400" kern="0" dirty="0">
                <a:solidFill>
                  <a:srgbClr val="000000"/>
                </a:solidFill>
                <a:cs typeface="ＭＳ Ｐゴシック" charset="-128"/>
              </a:rPr>
              <a:t>Big government/big business are real threats</a:t>
            </a:r>
            <a:endParaRPr lang="en-US" sz="1400" kern="0" dirty="0">
              <a:cs typeface="ＭＳ Ｐゴシック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7928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4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266762" y="4733762"/>
            <a:ext cx="1596240" cy="264898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439630" algn="l"/>
                <a:tab pos="879259" algn="l"/>
                <a:tab pos="1318888" algn="l"/>
              </a:tabLst>
            </a:pPr>
            <a:r>
              <a:rPr lang="en-US" sz="825" dirty="0">
                <a:solidFill>
                  <a:srgbClr val="000000"/>
                </a:solidFill>
              </a:rPr>
              <a:t>© Ravi </a:t>
            </a:r>
            <a:r>
              <a:rPr lang="en-US" sz="825" dirty="0" smtClean="0">
                <a:solidFill>
                  <a:srgbClr val="000000"/>
                </a:solidFill>
              </a:rPr>
              <a:t>Sandhu</a:t>
            </a:r>
            <a:endParaRPr lang="en-GB" sz="825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080896" y="4733762"/>
            <a:ext cx="2846872" cy="2061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55532" tIns="27766" rIns="55532" bIns="2776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975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1770122" y="34150"/>
            <a:ext cx="3535920" cy="349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25" dirty="0" smtClean="0">
                <a:solidFill>
                  <a:srgbClr val="131F49"/>
                </a:solidFill>
              </a:rPr>
              <a:t>State of Cyber </a:t>
            </a:r>
            <a:r>
              <a:rPr lang="en-US" sz="1725" dirty="0">
                <a:solidFill>
                  <a:srgbClr val="131F49"/>
                </a:solidFill>
              </a:rPr>
              <a:t>Security</a:t>
            </a:r>
            <a:endParaRPr lang="en-US" sz="1425" dirty="0">
              <a:solidFill>
                <a:srgbClr val="131F4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82" y="2647660"/>
            <a:ext cx="1195964" cy="1195964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620178" y="954578"/>
            <a:ext cx="4447439" cy="11487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62235" indent="-196676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400" kern="0" dirty="0">
                <a:solidFill>
                  <a:srgbClr val="A50021"/>
                </a:solidFill>
                <a:cs typeface="ＭＳ Ｐゴシック" charset="-128"/>
              </a:rPr>
              <a:t>Cyber should be </a:t>
            </a:r>
            <a:r>
              <a:rPr lang="en-US" sz="1400" kern="0" dirty="0" smtClean="0">
                <a:solidFill>
                  <a:srgbClr val="A50021"/>
                </a:solidFill>
                <a:cs typeface="ＭＳ Ｐゴシック" charset="-128"/>
              </a:rPr>
              <a:t>“controllable”</a:t>
            </a:r>
            <a:r>
              <a:rPr lang="en-US" sz="1400" kern="0" dirty="0">
                <a:solidFill>
                  <a:srgbClr val="A50021"/>
                </a:solidFill>
                <a:cs typeface="ＭＳ Ｐゴシック" charset="-128"/>
              </a:rPr>
              <a:t/>
            </a:r>
            <a:br>
              <a:rPr lang="en-US" sz="1400" kern="0" dirty="0">
                <a:solidFill>
                  <a:srgbClr val="A50021"/>
                </a:solidFill>
                <a:cs typeface="ＭＳ Ｐゴシック" charset="-128"/>
              </a:rPr>
            </a:br>
            <a:r>
              <a:rPr lang="en-US" sz="1400" kern="0" dirty="0">
                <a:cs typeface="ＭＳ Ｐゴシック" charset="-128"/>
              </a:rPr>
              <a:t>Nuclear, chemical, biological have been “controlled” </a:t>
            </a:r>
          </a:p>
          <a:p>
            <a:pPr marL="262235" indent="-196676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400" kern="0" dirty="0" smtClean="0">
                <a:solidFill>
                  <a:srgbClr val="000000"/>
                </a:solidFill>
                <a:cs typeface="ＭＳ Ｐゴシック" charset="-128"/>
              </a:rPr>
              <a:t>New </a:t>
            </a:r>
            <a:r>
              <a:rPr lang="en-US" sz="1400" kern="0" dirty="0">
                <a:solidFill>
                  <a:srgbClr val="000000"/>
                </a:solidFill>
                <a:cs typeface="ＭＳ Ｐゴシック" charset="-128"/>
              </a:rPr>
              <a:t>arena for researchers</a:t>
            </a:r>
          </a:p>
          <a:p>
            <a:pPr marL="262235" indent="-196676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400" kern="0" dirty="0">
                <a:solidFill>
                  <a:srgbClr val="000000"/>
                </a:solidFill>
                <a:cs typeface="ＭＳ Ｐゴシック" charset="-128"/>
              </a:rPr>
              <a:t>Highly asymmetric, includes offense, </a:t>
            </a:r>
            <a:r>
              <a:rPr lang="en-US" sz="1400" kern="0" dirty="0">
                <a:cs typeface="ＭＳ Ｐゴシック" charset="-128"/>
              </a:rPr>
              <a:t>clandestine</a:t>
            </a:r>
          </a:p>
          <a:p>
            <a:pPr marL="262235" indent="-196676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400" kern="0" dirty="0">
                <a:cs typeface="ＭＳ Ｐゴシック" charset="-128"/>
              </a:rPr>
              <a:t>Dual </a:t>
            </a:r>
            <a:r>
              <a:rPr lang="en-US" sz="1400" kern="0" dirty="0" smtClean="0">
                <a:cs typeface="ＭＳ Ｐゴシック" charset="-128"/>
              </a:rPr>
              <a:t>conflicting goals</a:t>
            </a:r>
            <a:r>
              <a:rPr lang="en-US" sz="1400" kern="0" dirty="0">
                <a:cs typeface="ＭＳ Ｐゴシック" charset="-128"/>
              </a:rPr>
              <a:t>: strong offense, strong </a:t>
            </a:r>
            <a:r>
              <a:rPr lang="en-US" sz="1400" kern="0" dirty="0" smtClean="0">
                <a:cs typeface="ＭＳ Ｐゴシック" charset="-128"/>
              </a:rPr>
              <a:t>defense</a:t>
            </a:r>
          </a:p>
          <a:p>
            <a:pPr marL="262235" indent="-196676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400" kern="0" dirty="0" smtClean="0">
                <a:cs typeface="ＭＳ Ｐゴシック" charset="-128"/>
              </a:rPr>
              <a:t>Need game-changing technologies</a:t>
            </a:r>
            <a:endParaRPr lang="en-US" sz="1400" kern="0" dirty="0">
              <a:cs typeface="ＭＳ Ｐゴシック" charset="-128"/>
            </a:endParaRPr>
          </a:p>
          <a:p>
            <a:pPr marL="65559" eaLnBrk="0" hangingPunct="0">
              <a:buClr>
                <a:srgbClr val="000000"/>
              </a:buClr>
              <a:buSzPct val="45000"/>
              <a:defRPr/>
            </a:pPr>
            <a:endParaRPr lang="en-US" sz="1400" kern="0" dirty="0">
              <a:cs typeface="ＭＳ Ｐゴシック" charset="-128"/>
            </a:endParaRPr>
          </a:p>
          <a:p>
            <a:pPr marL="262235" indent="-196676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400" kern="0" dirty="0">
              <a:cs typeface="ＭＳ Ｐゴシック" charset="-128"/>
            </a:endParaRPr>
          </a:p>
          <a:p>
            <a:pPr marL="65559" eaLnBrk="0" hangingPunct="0">
              <a:buClr>
                <a:srgbClr val="000000"/>
              </a:buClr>
              <a:buSzPct val="45000"/>
              <a:defRPr/>
            </a:pPr>
            <a:endParaRPr lang="en-US" sz="1400" kern="0" dirty="0" smtClean="0">
              <a:cs typeface="ＭＳ Ｐゴシック" charset="-128"/>
            </a:endParaRPr>
          </a:p>
          <a:p>
            <a:pPr marL="262235" indent="-196676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400" kern="0" dirty="0">
              <a:cs typeface="ＭＳ Ｐゴシック" charset="-128"/>
            </a:endParaRPr>
          </a:p>
          <a:p>
            <a:pPr marL="262235" indent="-196676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400" kern="0" dirty="0">
              <a:cs typeface="ＭＳ Ｐゴシック" charset="-128"/>
            </a:endParaRPr>
          </a:p>
          <a:p>
            <a:pPr marL="262235" indent="-196676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400" kern="0" dirty="0">
              <a:cs typeface="ＭＳ Ｐゴシック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94000" y="2742534"/>
            <a:ext cx="31588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Georgia" panose="02040502050405020303" pitchFamily="18" charset="0"/>
              </a:rPr>
              <a:t>A New Threat Grows Amid Shades of 9/11</a:t>
            </a:r>
          </a:p>
          <a:p>
            <a:r>
              <a:rPr lang="en-US" sz="1200" i="1" dirty="0">
                <a:solidFill>
                  <a:srgbClr val="000000"/>
                </a:solidFill>
                <a:latin typeface="Georgia" panose="02040502050405020303" pitchFamily="18" charset="0"/>
              </a:rPr>
              <a:t>The nation remains largely unaware of the potential for disaster from </a:t>
            </a:r>
            <a:r>
              <a:rPr lang="en-US" sz="1200" i="1" dirty="0" err="1">
                <a:solidFill>
                  <a:srgbClr val="000000"/>
                </a:solidFill>
                <a:latin typeface="Georgia" panose="02040502050405020303" pitchFamily="18" charset="0"/>
              </a:rPr>
              <a:t>cyberattacks</a:t>
            </a:r>
            <a:r>
              <a:rPr lang="en-US" sz="1200" i="1" dirty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By</a:t>
            </a:r>
            <a:r>
              <a:rPr lang="en-US" sz="1200" dirty="0"/>
              <a:t> </a:t>
            </a:r>
            <a:r>
              <a:rPr lang="en-US" sz="1200" cap="all" dirty="0">
                <a:solidFill>
                  <a:srgbClr val="000000"/>
                </a:solidFill>
              </a:rPr>
              <a:t>TOM KEAN </a:t>
            </a:r>
            <a:r>
              <a:rPr lang="en-US" sz="1200" dirty="0" smtClean="0"/>
              <a:t>and</a:t>
            </a:r>
            <a:r>
              <a:rPr lang="en-US" sz="1200" dirty="0"/>
              <a:t> </a:t>
            </a:r>
            <a:r>
              <a:rPr lang="en-US" sz="1200" cap="all" dirty="0" smtClean="0">
                <a:solidFill>
                  <a:srgbClr val="000000"/>
                </a:solidFill>
              </a:rPr>
              <a:t>LEE </a:t>
            </a:r>
            <a:r>
              <a:rPr lang="en-US" sz="1200" cap="all" dirty="0">
                <a:solidFill>
                  <a:srgbClr val="000000"/>
                </a:solidFill>
              </a:rPr>
              <a:t>HAMILTON</a:t>
            </a:r>
            <a:endParaRPr lang="en-US" sz="1200" dirty="0"/>
          </a:p>
          <a:p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WALL STREET JOURNAL, 9/11/2014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38437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5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266762" y="4733762"/>
            <a:ext cx="1596240" cy="264898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439630" algn="l"/>
                <a:tab pos="879259" algn="l"/>
                <a:tab pos="1318888" algn="l"/>
              </a:tabLst>
            </a:pPr>
            <a:r>
              <a:rPr lang="en-US" sz="825" dirty="0">
                <a:solidFill>
                  <a:srgbClr val="000000"/>
                </a:solidFill>
              </a:rPr>
              <a:t>© Ravi </a:t>
            </a:r>
            <a:r>
              <a:rPr lang="en-US" sz="825" dirty="0" smtClean="0">
                <a:solidFill>
                  <a:srgbClr val="000000"/>
                </a:solidFill>
              </a:rPr>
              <a:t>Sandhu</a:t>
            </a:r>
            <a:endParaRPr lang="en-GB" sz="825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080896" y="4733762"/>
            <a:ext cx="2846872" cy="2061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55532" tIns="27766" rIns="55532" bIns="2776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975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1770122" y="34150"/>
            <a:ext cx="3535920" cy="349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25" dirty="0" smtClean="0">
                <a:solidFill>
                  <a:srgbClr val="131F49"/>
                </a:solidFill>
              </a:rPr>
              <a:t>State of Cyber </a:t>
            </a:r>
            <a:r>
              <a:rPr lang="en-US" sz="1725" dirty="0">
                <a:solidFill>
                  <a:srgbClr val="131F49"/>
                </a:solidFill>
              </a:rPr>
              <a:t>Security</a:t>
            </a:r>
            <a:endParaRPr lang="en-US" sz="1425" dirty="0">
              <a:solidFill>
                <a:srgbClr val="131F4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882" y="2653983"/>
            <a:ext cx="1183318" cy="118331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24374" y="799082"/>
            <a:ext cx="5055336" cy="11487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62235" indent="-196676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425" kern="0" dirty="0" smtClean="0">
                <a:solidFill>
                  <a:srgbClr val="A50021"/>
                </a:solidFill>
                <a:cs typeface="ＭＳ Ｐゴシック" charset="-128"/>
              </a:rPr>
              <a:t>Escalating reputational and even existential threat against mass theft of consumer information</a:t>
            </a:r>
            <a:endParaRPr lang="en-US" sz="1425" kern="0" dirty="0">
              <a:cs typeface="ＭＳ Ｐゴシック" charset="-128"/>
            </a:endParaRPr>
          </a:p>
          <a:p>
            <a:pPr marL="262235" indent="-196676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425" kern="0" dirty="0" smtClean="0">
                <a:solidFill>
                  <a:srgbClr val="000000"/>
                </a:solidFill>
                <a:cs typeface="ＭＳ Ｐゴシック" charset="-128"/>
              </a:rPr>
              <a:t>Even the most iconic high tech companies are </a:t>
            </a:r>
            <a:r>
              <a:rPr lang="en-US" sz="1425" kern="0" dirty="0" err="1" smtClean="0">
                <a:solidFill>
                  <a:srgbClr val="000000"/>
                </a:solidFill>
                <a:cs typeface="ＭＳ Ｐゴシック" charset="-128"/>
              </a:rPr>
              <a:t>breachable</a:t>
            </a:r>
            <a:endParaRPr lang="en-US" sz="1425" kern="0" dirty="0" smtClean="0">
              <a:solidFill>
                <a:srgbClr val="000000"/>
              </a:solidFill>
              <a:cs typeface="ＭＳ Ｐゴシック" charset="-128"/>
            </a:endParaRPr>
          </a:p>
          <a:p>
            <a:pPr marL="262235" indent="-196676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425" kern="0" dirty="0" smtClean="0">
                <a:solidFill>
                  <a:srgbClr val="000000"/>
                </a:solidFill>
                <a:cs typeface="ＭＳ Ｐゴシック" charset="-128"/>
              </a:rPr>
              <a:t>Cost of clean-up after a mass theft far exceeds aggregate actual loss of money</a:t>
            </a:r>
          </a:p>
          <a:p>
            <a:pPr marL="262235" indent="-196676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425" kern="0" dirty="0" smtClean="0">
                <a:solidFill>
                  <a:srgbClr val="000000"/>
                </a:solidFill>
                <a:cs typeface="ＭＳ Ｐゴシック" charset="-128"/>
              </a:rPr>
              <a:t>There are many scarier scenarios than mass data breach of consumer data </a:t>
            </a:r>
          </a:p>
          <a:p>
            <a:pPr marL="262235" indent="-196676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425" kern="0" dirty="0" smtClean="0">
                <a:solidFill>
                  <a:srgbClr val="000000"/>
                </a:solidFill>
                <a:cs typeface="ＭＳ Ｐゴシック" charset="-128"/>
              </a:rPr>
              <a:t>Some of this scarier stuff has happened</a:t>
            </a:r>
          </a:p>
          <a:p>
            <a:pPr marL="262235" indent="-196676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lang="en-US" sz="1425" kern="0" dirty="0">
              <a:cs typeface="ＭＳ Ｐゴシック" charset="-128"/>
            </a:endParaRPr>
          </a:p>
          <a:p>
            <a:pPr marL="262235" indent="-196676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lang="en-US" sz="1425" kern="0" dirty="0">
              <a:cs typeface="ＭＳ Ｐゴシック" charset="-128"/>
            </a:endParaRPr>
          </a:p>
          <a:p>
            <a:pPr marL="524471" lvl="1" indent="-174503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sz="1425" kern="0" dirty="0"/>
          </a:p>
          <a:p>
            <a:pPr marL="524471" lvl="1" indent="-174503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sz="1425" kern="0" dirty="0"/>
          </a:p>
          <a:p>
            <a:pPr marL="262235" indent="-196676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425" kern="0" dirty="0">
              <a:cs typeface="ＭＳ Ｐゴシック" charset="-128"/>
            </a:endParaRPr>
          </a:p>
          <a:p>
            <a:pPr marL="262235" indent="-196676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425" kern="0" dirty="0">
              <a:cs typeface="ＭＳ Ｐゴシック" charset="-128"/>
            </a:endParaRPr>
          </a:p>
          <a:p>
            <a:pPr marL="262235" indent="-196676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425" kern="0" dirty="0">
              <a:cs typeface="ＭＳ Ｐゴシック" charset="-128"/>
            </a:endParaRPr>
          </a:p>
          <a:p>
            <a:pPr marL="262235" indent="-196676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425" kern="0" dirty="0">
              <a:cs typeface="ＭＳ Ｐゴシック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30459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6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266762" y="4733762"/>
            <a:ext cx="1596240" cy="264898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439630" algn="l"/>
                <a:tab pos="879259" algn="l"/>
                <a:tab pos="1318888" algn="l"/>
              </a:tabLst>
            </a:pPr>
            <a:r>
              <a:rPr lang="en-US" sz="825" dirty="0">
                <a:solidFill>
                  <a:srgbClr val="000000"/>
                </a:solidFill>
              </a:rPr>
              <a:t>© Ravi </a:t>
            </a:r>
            <a:r>
              <a:rPr lang="en-US" sz="825" dirty="0" smtClean="0">
                <a:solidFill>
                  <a:srgbClr val="000000"/>
                </a:solidFill>
              </a:rPr>
              <a:t>Sandhu</a:t>
            </a:r>
            <a:endParaRPr lang="en-GB" sz="825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080896" y="4733762"/>
            <a:ext cx="2846872" cy="2061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55532" tIns="27766" rIns="55532" bIns="2776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975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1770122" y="34150"/>
            <a:ext cx="3535920" cy="349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25" dirty="0" smtClean="0">
                <a:solidFill>
                  <a:srgbClr val="131F49"/>
                </a:solidFill>
              </a:rPr>
              <a:t>State of Cyber </a:t>
            </a:r>
            <a:r>
              <a:rPr lang="en-US" sz="1725" dirty="0">
                <a:solidFill>
                  <a:srgbClr val="131F49"/>
                </a:solidFill>
              </a:rPr>
              <a:t>Security</a:t>
            </a:r>
            <a:endParaRPr lang="en-US" sz="1425" dirty="0">
              <a:solidFill>
                <a:srgbClr val="131F4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615" y="2653983"/>
            <a:ext cx="1183318" cy="11833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35" y="2647660"/>
            <a:ext cx="1195964" cy="11959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453" y="643812"/>
            <a:ext cx="1185258" cy="1284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69" y="2156945"/>
            <a:ext cx="1869190" cy="1412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76086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7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266762" y="4733762"/>
            <a:ext cx="1596240" cy="264898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439630" algn="l"/>
                <a:tab pos="879259" algn="l"/>
                <a:tab pos="1318888" algn="l"/>
              </a:tabLst>
            </a:pPr>
            <a:r>
              <a:rPr lang="en-US" sz="825" dirty="0">
                <a:solidFill>
                  <a:srgbClr val="000000"/>
                </a:solidFill>
              </a:rPr>
              <a:t>© Ravi </a:t>
            </a:r>
            <a:r>
              <a:rPr lang="en-US" sz="825" dirty="0" smtClean="0">
                <a:solidFill>
                  <a:srgbClr val="000000"/>
                </a:solidFill>
              </a:rPr>
              <a:t>Sandhu</a:t>
            </a:r>
            <a:endParaRPr lang="en-GB" sz="825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080896" y="4733762"/>
            <a:ext cx="2846872" cy="2061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55532" tIns="27766" rIns="55532" bIns="2776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975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1770122" y="34150"/>
            <a:ext cx="3535920" cy="349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25" dirty="0" smtClean="0">
                <a:solidFill>
                  <a:srgbClr val="131F49"/>
                </a:solidFill>
              </a:rPr>
              <a:t>Who has the Initiative?</a:t>
            </a:r>
            <a:endParaRPr lang="en-US" sz="1425" dirty="0">
              <a:solidFill>
                <a:srgbClr val="131F49"/>
              </a:solidFill>
            </a:endParaRPr>
          </a:p>
        </p:txBody>
      </p:sp>
      <p:pic>
        <p:nvPicPr>
          <p:cNvPr id="8" name="Picture 7" descr="running-ahead_3D1-300x2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6963" y="1312046"/>
            <a:ext cx="3279788" cy="21974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7928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8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266762" y="4733762"/>
            <a:ext cx="1596240" cy="264898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439630" algn="l"/>
                <a:tab pos="879259" algn="l"/>
                <a:tab pos="1318888" algn="l"/>
              </a:tabLst>
            </a:pPr>
            <a:r>
              <a:rPr lang="en-US" sz="825" dirty="0">
                <a:solidFill>
                  <a:srgbClr val="000000"/>
                </a:solidFill>
              </a:rPr>
              <a:t>© Ravi </a:t>
            </a:r>
            <a:r>
              <a:rPr lang="en-US" sz="825" dirty="0" smtClean="0">
                <a:solidFill>
                  <a:srgbClr val="000000"/>
                </a:solidFill>
              </a:rPr>
              <a:t>Sandhu</a:t>
            </a:r>
            <a:endParaRPr lang="en-GB" sz="825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080896" y="4733762"/>
            <a:ext cx="2846872" cy="2061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55532" tIns="27766" rIns="55532" bIns="2776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975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1770122" y="34150"/>
            <a:ext cx="3535920" cy="349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25" dirty="0" smtClean="0">
                <a:solidFill>
                  <a:srgbClr val="131F49"/>
                </a:solidFill>
              </a:rPr>
              <a:t>Who has the Initiative?</a:t>
            </a:r>
            <a:endParaRPr lang="en-US" sz="1425" dirty="0">
              <a:solidFill>
                <a:srgbClr val="131F49"/>
              </a:solidFill>
            </a:endParaRPr>
          </a:p>
        </p:txBody>
      </p:sp>
      <p:pic>
        <p:nvPicPr>
          <p:cNvPr id="8" name="Picture 7" descr="running-ahead_3D1-300x2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6963" y="893511"/>
            <a:ext cx="3279788" cy="21974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11360" y="3078060"/>
            <a:ext cx="23010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Federal R&amp;D priorities 2011: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Tailored Trustworthy Spaces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Moving Target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Designed-In Security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Cyber Economic Incentives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Science of Security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3287928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9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266762" y="4733762"/>
            <a:ext cx="1596240" cy="264898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439630" algn="l"/>
                <a:tab pos="879259" algn="l"/>
                <a:tab pos="1318888" algn="l"/>
              </a:tabLst>
            </a:pPr>
            <a:r>
              <a:rPr lang="en-US" sz="825" dirty="0">
                <a:solidFill>
                  <a:srgbClr val="000000"/>
                </a:solidFill>
              </a:rPr>
              <a:t>© Ravi </a:t>
            </a:r>
            <a:r>
              <a:rPr lang="en-US" sz="825" dirty="0" smtClean="0">
                <a:solidFill>
                  <a:srgbClr val="000000"/>
                </a:solidFill>
              </a:rPr>
              <a:t>Sandhu</a:t>
            </a:r>
            <a:endParaRPr lang="en-GB" sz="825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080896" y="4733762"/>
            <a:ext cx="2846872" cy="2061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55532" tIns="27766" rIns="55532" bIns="2776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975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1770122" y="34150"/>
            <a:ext cx="3535920" cy="349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725" dirty="0" smtClean="0">
                <a:solidFill>
                  <a:srgbClr val="131F49"/>
                </a:solidFill>
              </a:rPr>
              <a:t>Who has the Initiative?</a:t>
            </a:r>
            <a:endParaRPr lang="en-US" sz="1425" dirty="0">
              <a:solidFill>
                <a:srgbClr val="131F49"/>
              </a:solidFill>
            </a:endParaRPr>
          </a:p>
        </p:txBody>
      </p:sp>
      <p:pic>
        <p:nvPicPr>
          <p:cNvPr id="8" name="Picture 7" descr="running-ahead_3D1-300x2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6963" y="893511"/>
            <a:ext cx="3279788" cy="21974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11360" y="3078060"/>
            <a:ext cx="23010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Federal R&amp;D priorities 2011: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Tailored Trustworthy Spaces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Moving Target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Designed-In Security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Cyber Economic Incentives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Science of Security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1285918" y="3075924"/>
            <a:ext cx="23010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 smtClean="0"/>
              <a:t>DoD</a:t>
            </a:r>
            <a:r>
              <a:rPr lang="en-US" sz="1200" b="1" dirty="0" smtClean="0"/>
              <a:t> R&amp;D priorities 2011: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Assuring Effective Missions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Agile Operations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Resilient Infrastructure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Trust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3287928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9799</TotalTime>
  <Words>722</Words>
  <Application>Microsoft Office PowerPoint</Application>
  <PresentationFormat>Custom</PresentationFormat>
  <Paragraphs>251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1_Custom Design</vt:lpstr>
      <vt:lpstr>2_Custom Design</vt:lpstr>
      <vt:lpstr>3_Custom Design</vt:lpstr>
      <vt:lpstr>Custom Design</vt:lpstr>
      <vt:lpstr>3_Default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1180</cp:revision>
  <cp:lastPrinted>2013-10-24T18:47:23Z</cp:lastPrinted>
  <dcterms:created xsi:type="dcterms:W3CDTF">2010-02-19T20:53:39Z</dcterms:created>
  <dcterms:modified xsi:type="dcterms:W3CDTF">2014-09-14T01:23:21Z</dcterms:modified>
</cp:coreProperties>
</file>