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1"/>
  </p:notesMasterIdLst>
  <p:handoutMasterIdLst>
    <p:handoutMasterId r:id="rId12"/>
  </p:handoutMasterIdLst>
  <p:sldIdLst>
    <p:sldId id="392" r:id="rId6"/>
    <p:sldId id="383" r:id="rId7"/>
    <p:sldId id="394" r:id="rId8"/>
    <p:sldId id="393" r:id="rId9"/>
    <p:sldId id="395" r:id="rId10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77E6EE-A581-4826-A7C3-A133DEEB2861}">
          <p14:sldIdLst>
            <p14:sldId id="392"/>
            <p14:sldId id="383"/>
            <p14:sldId id="394"/>
            <p14:sldId id="393"/>
            <p14:sldId id="3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25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60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2180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Panel on Data Usage Management: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Technology or Regulation?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DUMA </a:t>
            </a:r>
            <a:r>
              <a:rPr lang="en-US" sz="2000" dirty="0" smtClean="0">
                <a:solidFill>
                  <a:schemeClr val="tx2"/>
                </a:solidFill>
              </a:rPr>
              <a:t>2013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May 23, 2013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Who should care about data usage management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Users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Enterprises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What can be done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Technical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Regulatory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Hybrid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Panel 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Who should care about data usage management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Users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Enterprises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What can be done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Technical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Regulatory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Hybrid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Panel 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99529" y="2393569"/>
            <a:ext cx="80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9524" y="4303059"/>
            <a:ext cx="80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442447" y="3200400"/>
            <a:ext cx="1246094" cy="896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0241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Andrew </a:t>
            </a:r>
            <a:r>
              <a:rPr lang="en-US" sz="3200" dirty="0" err="1" smtClean="0">
                <a:ea typeface="ＭＳ Ｐゴシック" pitchFamily="34" charset="-128"/>
              </a:rPr>
              <a:t>Odlyzko</a:t>
            </a:r>
            <a:r>
              <a:rPr lang="en-US" sz="3200" dirty="0" smtClean="0">
                <a:ea typeface="ＭＳ Ｐゴシック" pitchFamily="34" charset="-128"/>
              </a:rPr>
              <a:t>, Web History and Economics, 2012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Success often comes by accident.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In general, the hardest predictions about technologies are about what society will do with them.</a:t>
            </a: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Perspective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97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Nudge the research community towards “real” problems away from “pretend</a:t>
            </a:r>
            <a:r>
              <a:rPr lang="en-US" sz="3200" smtClean="0">
                <a:ea typeface="ＭＳ Ｐゴシック" pitchFamily="34" charset="-128"/>
              </a:rPr>
              <a:t>” problems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Synergy between technical and regulatory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Research Challenges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5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7576</TotalTime>
  <Words>185</Words>
  <Application>Microsoft Office PowerPoint</Application>
  <PresentationFormat>Custom</PresentationFormat>
  <Paragraphs>92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969</cp:revision>
  <cp:lastPrinted>2013-05-23T21:46:01Z</cp:lastPrinted>
  <dcterms:created xsi:type="dcterms:W3CDTF">2010-02-19T20:53:39Z</dcterms:created>
  <dcterms:modified xsi:type="dcterms:W3CDTF">2013-10-09T21:12:04Z</dcterms:modified>
</cp:coreProperties>
</file>