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8"/>
  </p:notesMasterIdLst>
  <p:handoutMasterIdLst>
    <p:handoutMasterId r:id="rId39"/>
  </p:handoutMasterIdLst>
  <p:sldIdLst>
    <p:sldId id="392" r:id="rId6"/>
    <p:sldId id="383" r:id="rId7"/>
    <p:sldId id="410" r:id="rId8"/>
    <p:sldId id="406" r:id="rId9"/>
    <p:sldId id="407" r:id="rId10"/>
    <p:sldId id="408" r:id="rId11"/>
    <p:sldId id="409" r:id="rId12"/>
    <p:sldId id="390" r:id="rId13"/>
    <p:sldId id="394" r:id="rId14"/>
    <p:sldId id="404" r:id="rId15"/>
    <p:sldId id="395" r:id="rId16"/>
    <p:sldId id="375" r:id="rId17"/>
    <p:sldId id="378" r:id="rId18"/>
    <p:sldId id="380" r:id="rId19"/>
    <p:sldId id="379" r:id="rId20"/>
    <p:sldId id="339" r:id="rId21"/>
    <p:sldId id="381" r:id="rId22"/>
    <p:sldId id="382" r:id="rId23"/>
    <p:sldId id="384" r:id="rId24"/>
    <p:sldId id="343" r:id="rId25"/>
    <p:sldId id="333" r:id="rId26"/>
    <p:sldId id="396" r:id="rId27"/>
    <p:sldId id="386" r:id="rId28"/>
    <p:sldId id="341" r:id="rId29"/>
    <p:sldId id="393" r:id="rId30"/>
    <p:sldId id="397" r:id="rId31"/>
    <p:sldId id="398" r:id="rId32"/>
    <p:sldId id="412" r:id="rId33"/>
    <p:sldId id="331" r:id="rId34"/>
    <p:sldId id="405" r:id="rId35"/>
    <p:sldId id="411" r:id="rId36"/>
    <p:sldId id="413" r:id="rId37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The Future of Access </a:t>
            </a:r>
            <a:r>
              <a:rPr lang="en-US" sz="3200" dirty="0" smtClean="0"/>
              <a:t>Control: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Attributes</a:t>
            </a:r>
            <a:r>
              <a:rPr lang="en-US" sz="3200" dirty="0"/>
              <a:t>, Automation and Adaptation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S&amp;P Symposium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IIT Kanpur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1, 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15760" y="4171950"/>
            <a:ext cx="178816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Messy or Chaotic?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Technologies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6511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DETECTION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AND AUDIT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7080" y="1543050"/>
            <a:ext cx="24968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Can manage Cannot eliminate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Discretionary Access Control (DAC),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But only to the original, not to copies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policies of 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Mandatory Access Control (MAC),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Synonymous to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Labels propagate to copies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military and national security policies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Role-Based Access Control (RBAC), 1995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enterprise policies</a:t>
            </a:r>
          </a:p>
          <a:p>
            <a:pPr>
              <a:buSzPct val="90000"/>
              <a:buNone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18523" y="602800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RBAC Story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20615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029018"/>
            <a:ext cx="1495425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2" y="716598"/>
            <a:ext cx="1261427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/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RBAC96 Model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Fundamental Theorem of RBAC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186942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 dirty="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339620" y="3473433"/>
            <a:ext cx="414119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Shortcomings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 research and practice are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Cyberspace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09560" y="3199173"/>
            <a:ext cx="1955800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MAC, DAC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focus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19" y="3199173"/>
            <a:ext cx="2103755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RBAC, ABAC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Initial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administrators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Inherently extensible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Status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paper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18329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2233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Proposed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3" y="842328"/>
            <a:ext cx="1066800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92113" y="4823460"/>
            <a:ext cx="3059747" cy="3429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0587" y="4994910"/>
            <a:ext cx="199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ABAC still in pre/early 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98" y="4206796"/>
            <a:ext cx="97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1990?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2138" y="4210606"/>
            <a:ext cx="78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2012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ABAC</a:t>
            </a:r>
            <a:r>
              <a:rPr lang="el-GR" sz="2800" dirty="0" smtClean="0"/>
              <a:t>α</a:t>
            </a:r>
            <a:r>
              <a:rPr lang="en-US" sz="2800" dirty="0" smtClean="0"/>
              <a:t> Hypothesis (DBSEC 2012)</a:t>
            </a:r>
            <a:endParaRPr lang="en-US" sz="2800" b="1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8100" y="5190473"/>
            <a:ext cx="290294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 dirty="0" smtClean="0">
                <a:solidFill>
                  <a:srgbClr val="CC3300"/>
                </a:solidFill>
                <a:latin typeface="Times" pitchFamily="18" charset="0"/>
                <a:cs typeface="Arial" charset="0"/>
              </a:rPr>
              <a:t>A small but crucial step</a:t>
            </a:r>
            <a:endParaRPr lang="en-US" sz="2200" dirty="0">
              <a:solidFill>
                <a:srgbClr val="CC3300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069434" y="6028002"/>
            <a:ext cx="5390173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3300"/>
                </a:solidFill>
              </a:rPr>
              <a:t>Can be configured to do DAC, MAC, RBAC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2914968" y="902970"/>
            <a:ext cx="3977322" cy="2388870"/>
          </a:xfrm>
          <a:ln w="31750">
            <a:solidFill>
              <a:srgbClr val="002060"/>
            </a:solidFill>
          </a:ln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Rights to attributes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Labels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Roles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Authorization Leap</a:t>
            </a:r>
            <a:endParaRPr lang="en-US" sz="32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7220" y="4069080"/>
            <a:ext cx="2880360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Benefits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Decentralized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Dynamic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Contextual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Consolidated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56338" y="4072890"/>
            <a:ext cx="2727642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Risks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Complexity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Confusion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Attribute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trust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800" kern="0" dirty="0" smtClean="0"/>
              <a:t> Policy trust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82" y="338456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Messy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482" y="338837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Chaotic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 bwMode="auto">
          <a:xfrm>
            <a:off x="1856911" y="3646170"/>
            <a:ext cx="5312239" cy="3429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34290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??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Most cyber security thinking is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Most  big cyber security threats are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Retail attacks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vs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Targeted attacks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99% of the attacks are thwarted by basic hygiene and some luck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1% of the attacks are difficult and expensive, even impossible,  to defend or detect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D4F77632-5740-4866-92E6-B2650786B66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379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Microsec</a:t>
            </a: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vs</a:t>
            </a: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Macrosec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Research at ICS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91915" y="3489127"/>
            <a:ext cx="7572495" cy="166039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Foundations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Attribute based access control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Relationship based access control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Malware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dirty="0" smtClean="0"/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91916" y="1359573"/>
            <a:ext cx="3934326" cy="212955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Applications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Secure information sharing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networks security and privacy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Secure data provenance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Content delivery networks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Smart grid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26242" y="1359572"/>
            <a:ext cx="3638169" cy="212955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Technology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Cloud computing security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Software</a:t>
            </a:r>
            <a:r>
              <a:rPr kumimoji="0" lang="en-US" sz="18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defined networks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err="1" smtClean="0"/>
              <a:t>Botnets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low-hanging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906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Mass </a:t>
            </a:r>
            <a:r>
              <a:rPr lang="en-US" sz="3200" dirty="0" smtClean="0">
                <a:ea typeface="ＭＳ Ｐゴシック" pitchFamily="34" charset="-128"/>
              </a:rPr>
              <a:t>scale, not very high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ATM network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E-commerce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One of a kind, extremely high assurance</a:t>
            </a: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US President’s nuclear football 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0161" y="2447925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Our successes are not studied as success stories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Our successes are not attainable via current cyber security science, engineering, doctrine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Paradox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131F49"/>
                </a:solidFill>
              </a:rPr>
              <a:t>Cyber Security</a:t>
            </a:r>
            <a:endParaRPr lang="en-US" sz="4000" b="1" dirty="0" smtClean="0">
              <a:solidFill>
                <a:srgbClr val="131F49"/>
              </a:solidFill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tradeoffs and adjustments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automation (in future) 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2113" y="31130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31019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00068" y="5481638"/>
            <a:ext cx="42328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 in the middle</a:t>
            </a:r>
            <a:endParaRPr lang="en-US" dirty="0"/>
          </a:p>
          <a:p>
            <a:pPr algn="ctr"/>
            <a:r>
              <a:rPr lang="en-US" dirty="0"/>
              <a:t>We don’t know how to predictably find </a:t>
            </a:r>
            <a:r>
              <a:rPr lang="en-US" dirty="0" smtClean="0"/>
              <a:t>it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maintain position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</TotalTime>
  <Words>1550</Words>
  <Application>Microsoft Office PowerPoint</Application>
  <PresentationFormat>Custom</PresentationFormat>
  <Paragraphs>505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Cyber Security</vt:lpstr>
      <vt:lpstr>PowerPoint Presentation</vt:lpstr>
      <vt:lpstr>PowerPoint Presentation</vt:lpstr>
      <vt:lpstr>PowerPoint Presentation</vt:lpstr>
      <vt:lpstr>PowerPoint Presentation</vt:lpstr>
      <vt:lpstr>Cyber Security Technologies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Fundamental Theorem of RBAC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962</cp:revision>
  <cp:lastPrinted>2012-11-13T22:38:33Z</cp:lastPrinted>
  <dcterms:created xsi:type="dcterms:W3CDTF">2010-02-19T20:53:39Z</dcterms:created>
  <dcterms:modified xsi:type="dcterms:W3CDTF">2013-10-09T20:39:54Z</dcterms:modified>
</cp:coreProperties>
</file>