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18"/>
  </p:notesMasterIdLst>
  <p:handoutMasterIdLst>
    <p:handoutMasterId r:id="rId19"/>
  </p:handoutMasterIdLst>
  <p:sldIdLst>
    <p:sldId id="392" r:id="rId6"/>
    <p:sldId id="404" r:id="rId7"/>
    <p:sldId id="406" r:id="rId8"/>
    <p:sldId id="407" r:id="rId9"/>
    <p:sldId id="408" r:id="rId10"/>
    <p:sldId id="417" r:id="rId11"/>
    <p:sldId id="410" r:id="rId12"/>
    <p:sldId id="411" r:id="rId13"/>
    <p:sldId id="418" r:id="rId14"/>
    <p:sldId id="415" r:id="rId15"/>
    <p:sldId id="416" r:id="rId16"/>
    <p:sldId id="412" r:id="rId17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57200" y="12430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dirty="0" smtClean="0">
                <a:solidFill>
                  <a:srgbClr val="131F49"/>
                </a:solidFill>
              </a:rPr>
              <a:t>Identity and Access Control in the 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dirty="0" smtClean="0">
                <a:solidFill>
                  <a:srgbClr val="131F49"/>
                </a:solidFill>
              </a:rPr>
              <a:t>Physical and Virtual Internet of Things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Prof</a:t>
            </a:r>
            <a:r>
              <a:rPr lang="en-US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 </a:t>
            </a:r>
            <a:r>
              <a:rPr lang="en-US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Project  Final Review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October 5,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Issues in ACO-</a:t>
            </a:r>
            <a:r>
              <a:rPr lang="en-US" sz="24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 bwMode="auto">
          <a:xfrm flipH="1">
            <a:off x="5133975" y="684213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22525" y="1495425"/>
            <a:ext cx="543718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19350" y="149383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7839075" y="1484313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33525" y="25241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Communication</a:t>
            </a:r>
          </a:p>
          <a:p>
            <a:pPr algn="ctr"/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53250" y="25241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Access Control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419350" y="330358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533525" y="411480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533525" y="4114800"/>
            <a:ext cx="178766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295650" y="413385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00884" y="51720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Intra-Layer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82952" y="517207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Cross-Layer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877175" y="330358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991350" y="411480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991350" y="4114800"/>
            <a:ext cx="178766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753475" y="413385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358712" y="517207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 Data</a:t>
            </a:r>
          </a:p>
          <a:p>
            <a:pPr algn="ctr"/>
            <a:r>
              <a:rPr lang="en-US" dirty="0" smtClean="0"/>
              <a:t>All Layers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93303" y="5172075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Big Data</a:t>
            </a:r>
          </a:p>
          <a:p>
            <a:pPr algn="ctr"/>
            <a:r>
              <a:rPr lang="en-US" dirty="0" smtClean="0"/>
              <a:t>Cloud Services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 using ABAC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95875" y="6162675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92188" y="1331913"/>
            <a:ext cx="80470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7038" indent="-3222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Ø"/>
            </a:pPr>
            <a:endParaRPr lang="en-US" altLang="en-US" sz="17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68388" y="1636713"/>
            <a:ext cx="80470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7038" indent="-3222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Ø"/>
            </a:pPr>
            <a:endParaRPr lang="en-US" altLang="en-US" sz="17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9" name="Picture 2" descr="ABAC_policy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42975"/>
            <a:ext cx="9296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Integrated Access Control Models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966707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Integrated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Control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065249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r>
              <a:rPr lang="en-US" dirty="0"/>
              <a:t> </a:t>
            </a:r>
            <a:r>
              <a:rPr lang="en-US" dirty="0" smtClean="0"/>
              <a:t>and Roles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ABAC, RBAC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err="1" smtClean="0"/>
              <a:t>ReBAC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err="1" smtClean="0"/>
              <a:t>PrBAC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Develop an initial set of identity and access control models for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IoT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within a robust framework, which can</a:t>
            </a: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Support further maturation and elaboration of this initial set.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17965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pic>
        <p:nvPicPr>
          <p:cNvPr id="8" name="Picture 3" descr="PPT_General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581366"/>
            <a:ext cx="57912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pic>
        <p:nvPicPr>
          <p:cNvPr id="9" name="Picture 3" descr="PPT_General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2" y="1210920"/>
            <a:ext cx="2133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PT_General_Networ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02" y="1210920"/>
            <a:ext cx="2209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PT_General_NetSe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02" y="1210920"/>
            <a:ext cx="243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PT_General_NetMiddl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02" y="1210920"/>
            <a:ext cx="2438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56359" y="6027352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" name="Picture 12" descr="PPT_General_AstSe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2" y="1272790"/>
            <a:ext cx="2819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PT_General_AstSerCo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2" y="1272790"/>
            <a:ext cx="281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PT_General_Clou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72" y="1272790"/>
            <a:ext cx="2895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12002" y="0"/>
            <a:ext cx="623390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Oriented Architecture </a:t>
            </a: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(ACO-IoT)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IoT_basi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95" y="1072003"/>
            <a:ext cx="5385962" cy="54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Simple </a:t>
            </a:r>
            <a:r>
              <a:rPr lang="en-US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 Case of ACO-IoT </a:t>
            </a:r>
            <a:r>
              <a:rPr lang="en-US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Architecture</a:t>
            </a:r>
          </a:p>
        </p:txBody>
      </p:sp>
      <p:pic>
        <p:nvPicPr>
          <p:cNvPr id="8" name="Picture 6" descr="IoT_basic_EXF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22" y="884238"/>
            <a:ext cx="6934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 Case Sample Enhancements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" name="Picture 1" descr="Mapping2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19200"/>
            <a:ext cx="9002712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12002" y="0"/>
            <a:ext cx="623390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Oriented Architecture </a:t>
            </a: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(ACO-IoT)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IoT_basi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95" y="1072003"/>
            <a:ext cx="5385962" cy="54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8574</TotalTime>
  <Words>265</Words>
  <Application>Microsoft Office PowerPoint</Application>
  <PresentationFormat>Custom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MS PGothic</vt:lpstr>
      <vt:lpstr>MS PGothic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1106</cp:revision>
  <cp:lastPrinted>2016-07-07T17:22:36Z</cp:lastPrinted>
  <dcterms:created xsi:type="dcterms:W3CDTF">2010-02-19T20:53:39Z</dcterms:created>
  <dcterms:modified xsi:type="dcterms:W3CDTF">2016-10-19T23:01:14Z</dcterms:modified>
</cp:coreProperties>
</file>