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3" r:id="rId4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2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</a:rPr>
              <a:t>www.profsandhu.com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Prof. Ravi Sandhu</a:t>
            </a:r>
            <a:br>
              <a:rPr lang="en-US" sz="18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sz="1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Founding Director ICS and C-SPECC</a:t>
            </a:r>
            <a:br>
              <a:rPr lang="en-US" sz="1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sz="1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Lutcher Brown Endowed Chair in Cyber Security</a:t>
            </a:r>
            <a:endParaRPr lang="en-US" sz="1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0CBA52-0AC2-476F-8792-881EDBE5DCDE}"/>
              </a:ext>
            </a:extLst>
          </p:cNvPr>
          <p:cNvSpPr txBox="1"/>
          <p:nvPr/>
        </p:nvSpPr>
        <p:spPr>
          <a:xfrm>
            <a:off x="231112" y="1226820"/>
            <a:ext cx="4279928" cy="2123658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Institute for Cyber Security (ICS)</a:t>
            </a:r>
            <a:endParaRPr lang="en-US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Established</a:t>
            </a:r>
            <a:r>
              <a:rPr lang="en-US" dirty="0">
                <a:solidFill>
                  <a:srgbClr val="F15A22"/>
                </a:solidFill>
              </a:rPr>
              <a:t>: </a:t>
            </a:r>
            <a:r>
              <a:rPr lang="en-US" dirty="0"/>
              <a:t>2007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Mission: </a:t>
            </a:r>
            <a:r>
              <a:rPr lang="en-US" dirty="0"/>
              <a:t>Excellence in PhD-level sponsored research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Scope: </a:t>
            </a:r>
            <a:r>
              <a:rPr lang="en-US" dirty="0"/>
              <a:t>All of cyber security (and privacy)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Scale: </a:t>
            </a:r>
            <a:r>
              <a:rPr lang="en-US" b="0" i="0" dirty="0">
                <a:solidFill>
                  <a:srgbClr val="636363"/>
                </a:solidFill>
                <a:effectLst/>
                <a:latin typeface="Arial" panose="020B0604020202020204" pitchFamily="34" charset="0"/>
              </a:rPr>
              <a:t>≈</a:t>
            </a:r>
            <a:r>
              <a:rPr lang="en-US" dirty="0"/>
              <a:t>15 faculty, </a:t>
            </a:r>
            <a:r>
              <a:rPr lang="en-US" b="0" i="0" dirty="0">
                <a:solidFill>
                  <a:srgbClr val="636363"/>
                </a:solidFill>
                <a:effectLst/>
                <a:latin typeface="Arial" panose="020B0604020202020204" pitchFamily="34" charset="0"/>
              </a:rPr>
              <a:t>≈</a:t>
            </a:r>
            <a:r>
              <a:rPr lang="en-US" dirty="0"/>
              <a:t>30 PhD students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Multi-disciplinary: </a:t>
            </a:r>
            <a:r>
              <a:rPr lang="en-US" dirty="0"/>
              <a:t>4 colleges, 7 depts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BA7079-F028-4069-8B4A-F9B37473547B}"/>
              </a:ext>
            </a:extLst>
          </p:cNvPr>
          <p:cNvSpPr txBox="1"/>
          <p:nvPr/>
        </p:nvSpPr>
        <p:spPr>
          <a:xfrm>
            <a:off x="231112" y="3642360"/>
            <a:ext cx="4279928" cy="240065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C-SPECC NSF Center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Established: </a:t>
            </a:r>
            <a:r>
              <a:rPr lang="en-US" dirty="0"/>
              <a:t>2017 as part of ICS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Mission: </a:t>
            </a:r>
            <a:r>
              <a:rPr lang="en-US" dirty="0"/>
              <a:t>Excellence in secure cloud computing research and education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Scope: </a:t>
            </a:r>
            <a:r>
              <a:rPr lang="en-US" dirty="0"/>
              <a:t>All of cloud security (and privacy)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Scale: </a:t>
            </a:r>
            <a:r>
              <a:rPr lang="en-US" b="0" i="0" dirty="0">
                <a:solidFill>
                  <a:srgbClr val="636363"/>
                </a:solidFill>
                <a:effectLst/>
                <a:latin typeface="Arial" panose="020B0604020202020204" pitchFamily="34" charset="0"/>
              </a:rPr>
              <a:t>≈</a:t>
            </a:r>
            <a:r>
              <a:rPr lang="en-US" dirty="0"/>
              <a:t>10 faculty, </a:t>
            </a:r>
            <a:r>
              <a:rPr lang="en-US" b="0" i="0" dirty="0">
                <a:solidFill>
                  <a:srgbClr val="636363"/>
                </a:solidFill>
                <a:effectLst/>
                <a:latin typeface="Arial" panose="020B0604020202020204" pitchFamily="34" charset="0"/>
              </a:rPr>
              <a:t>≈</a:t>
            </a:r>
            <a:r>
              <a:rPr lang="en-US" dirty="0"/>
              <a:t>12 PhD students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Multi-disciplinary: </a:t>
            </a:r>
            <a:r>
              <a:rPr lang="en-US" dirty="0"/>
              <a:t>4 colleges, 5 depts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Outreach: </a:t>
            </a:r>
            <a:r>
              <a:rPr lang="en-US" dirty="0"/>
              <a:t>4 local high schools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D0A678-B565-43DB-B3AF-E447104ED7AB}"/>
              </a:ext>
            </a:extLst>
          </p:cNvPr>
          <p:cNvSpPr txBox="1"/>
          <p:nvPr/>
        </p:nvSpPr>
        <p:spPr>
          <a:xfrm>
            <a:off x="4839806" y="1226820"/>
            <a:ext cx="4172457" cy="2123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Career Highlights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Fellow of ACM, IEEE and AAAS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Google Scholar citations: 42,000+ total, 8,800+ for RBAC96 paper, 85 h-index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31 issued US patents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Awards from ACM, IEEE, IFIP, NIST, NSA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Journal/conference leader: ACM, IEEE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6EDFC0-4280-4F00-A1A0-7C49AE5DA3B4}"/>
              </a:ext>
            </a:extLst>
          </p:cNvPr>
          <p:cNvSpPr txBox="1"/>
          <p:nvPr/>
        </p:nvSpPr>
        <p:spPr>
          <a:xfrm>
            <a:off x="4844976" y="3642360"/>
            <a:ext cx="4167288" cy="240065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Personal Research Highlights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Major area: </a:t>
            </a:r>
            <a:r>
              <a:rPr lang="en-US" dirty="0"/>
              <a:t>Access Control and Authorization Models and Systems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Current major focus: </a:t>
            </a:r>
            <a:r>
              <a:rPr lang="en-US" dirty="0"/>
              <a:t>Convergence of access control models and systems applied to Cloud, IoT, CPS, Social, </a:t>
            </a:r>
            <a:r>
              <a:rPr lang="en-US" dirty="0" err="1"/>
              <a:t>etc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15A22"/>
                </a:solidFill>
              </a:rPr>
              <a:t>Ultimate goal: </a:t>
            </a:r>
            <a:r>
              <a:rPr lang="en-US" dirty="0"/>
              <a:t>Convergence of security technologies in application domains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Technologies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</a:pPr>
              <a:r>
                <a:rPr lang="en-US" dirty="0">
                  <a:solidFill>
                    <a:prstClr val="black"/>
                  </a:solidFill>
                  <a:latin typeface="Arial" charset="0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b="1" dirty="0">
                <a:solidFill>
                  <a:srgbClr val="00B0F0"/>
                </a:solidFill>
                <a:latin typeface="Arial" charset="0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</a:rPr>
              <a:t>www.profsandhu.com</a:t>
            </a: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Context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15A2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69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Technologies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</a:rPr>
              <a:t>www.profsandhu.com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Control Policy Models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67">
            <a:extLst>
              <a:ext uri="{FF2B5EF4-FFF2-40B4-BE49-F238E27FC236}">
                <a16:creationId xmlns:a16="http://schemas.microsoft.com/office/drawing/2014/main" id="{D60525E6-9E8C-4F18-B598-47CCB92B7570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F15A22"/>
                </a:solidFill>
                <a:latin typeface="Arial" charset="0"/>
              </a:rPr>
              <a:t>Context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15A2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1185</TotalTime>
  <Words>302</Words>
  <Application>Microsoft Office PowerPoint</Application>
  <PresentationFormat>Letter Paper (8.5x11 in)</PresentationFormat>
  <Paragraphs>65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ICS-Theme</vt:lpstr>
      <vt:lpstr>Prof. Ravi Sandhu Founding Director ICS and C-SPECC Lutcher Brown Endowed Chair in Cyber Security</vt:lpstr>
      <vt:lpstr>Cyber Security Technologies Convergence</vt:lpstr>
      <vt:lpstr>Access Control Technologies Convergence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148</cp:revision>
  <cp:lastPrinted>2020-11-03T15:09:03Z</cp:lastPrinted>
  <dcterms:created xsi:type="dcterms:W3CDTF">2018-03-06T17:13:20Z</dcterms:created>
  <dcterms:modified xsi:type="dcterms:W3CDTF">2020-11-09T20:03:52Z</dcterms:modified>
</cp:coreProperties>
</file>