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theme/theme5.xml" ContentType="application/vnd.openxmlformats-officedocument.theme+xml"/>
  <Override PartName="/ppt/slideLayouts/slideLayout46.xml" ContentType="application/vnd.openxmlformats-officedocument.presentationml.slideLayout+xml"/>
  <Override PartName="/ppt/theme/theme6.xml" ContentType="application/vnd.openxmlformats-officedocument.theme+xml"/>
  <Override PartName="/ppt/slideLayouts/slideLayout47.xml" ContentType="application/vnd.openxmlformats-officedocument.presentationml.slideLayout+xml"/>
  <Override PartName="/ppt/theme/theme7.xml" ContentType="application/vnd.openxmlformats-officedocument.theme+xml"/>
  <Override PartName="/ppt/slideLayouts/slideLayout4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  <p:sldMasterId id="2147483684" r:id="rId2"/>
    <p:sldMasterId id="2147483696" r:id="rId3"/>
    <p:sldMasterId id="2147483660" r:id="rId4"/>
    <p:sldMasterId id="2147484044" r:id="rId5"/>
    <p:sldMasterId id="2147484387" r:id="rId6"/>
    <p:sldMasterId id="2147484389" r:id="rId7"/>
    <p:sldMasterId id="2147484391" r:id="rId8"/>
  </p:sldMasterIdLst>
  <p:notesMasterIdLst>
    <p:notesMasterId r:id="rId14"/>
  </p:notesMasterIdLst>
  <p:handoutMasterIdLst>
    <p:handoutMasterId r:id="rId15"/>
  </p:handoutMasterIdLst>
  <p:sldIdLst>
    <p:sldId id="414" r:id="rId9"/>
    <p:sldId id="422" r:id="rId10"/>
    <p:sldId id="420" r:id="rId11"/>
    <p:sldId id="421" r:id="rId12"/>
    <p:sldId id="423" r:id="rId13"/>
  </p:sldIdLst>
  <p:sldSz cx="10080625" cy="7559675"/>
  <p:notesSz cx="7019925" cy="9305925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318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6477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8636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0795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64">
          <p15:clr>
            <a:srgbClr val="A4A3A4"/>
          </p15:clr>
        </p15:guide>
        <p15:guide id="2" pos="195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CC3300"/>
    <a:srgbClr val="131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napToObjects="1">
      <p:cViewPr>
        <p:scale>
          <a:sx n="70" d="100"/>
          <a:sy n="70" d="100"/>
        </p:scale>
        <p:origin x="276" y="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napToObjects="1">
      <p:cViewPr varScale="1">
        <p:scale>
          <a:sx n="60" d="100"/>
          <a:sy n="60" d="100"/>
        </p:scale>
        <p:origin x="-2672" y="-104"/>
      </p:cViewPr>
      <p:guideLst>
        <p:guide orient="horz" pos="2664"/>
        <p:guide pos="195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2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2" y="0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t" anchorCtr="0" compatLnSpc="1">
            <a:prstTxWarp prst="textNoShape">
              <a:avLst/>
            </a:prstTxWarp>
          </a:bodyPr>
          <a:lstStyle>
            <a:lvl1pPr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976129" y="0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t" anchorCtr="0" compatLnSpc="1">
            <a:prstTxWarp prst="textNoShape">
              <a:avLst/>
            </a:prstTxWarp>
          </a:bodyPr>
          <a:lstStyle>
            <a:lvl1pPr algn="r"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9EFA1752-2B6F-40E1-9F93-0C9DB23DB42C}" type="datetime1">
              <a:rPr lang="en-US"/>
              <a:pPr>
                <a:defRPr/>
              </a:pPr>
              <a:t>5/8/2014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2" y="8838167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b" anchorCtr="0" compatLnSpc="1">
            <a:prstTxWarp prst="textNoShape">
              <a:avLst/>
            </a:prstTxWarp>
          </a:bodyPr>
          <a:lstStyle>
            <a:lvl1pPr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976129" y="8838167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b" anchorCtr="0" compatLnSpc="1">
            <a:prstTxWarp prst="textNoShape">
              <a:avLst/>
            </a:prstTxWarp>
          </a:bodyPr>
          <a:lstStyle>
            <a:lvl1pPr algn="r"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5DDCD5CE-D939-433D-9705-3D24953AD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560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4275" y="706438"/>
            <a:ext cx="4649788" cy="3487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02300" y="4419083"/>
            <a:ext cx="5615331" cy="41867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2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973083" y="2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8839708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973083" y="8839708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E6703E5-A21F-4313-BA9E-B2DFCA6C23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97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1054">
              <a:tabLst>
                <a:tab pos="656987" algn="l"/>
                <a:tab pos="1321630" algn="l"/>
                <a:tab pos="1983211" algn="l"/>
                <a:tab pos="2646322" algn="l"/>
              </a:tabLst>
            </a:pPr>
            <a:fld id="{0C137A8E-DCD0-4026-8679-7DAC59B2E3EE}" type="slidenum">
              <a:rPr lang="en-GB" smtClean="0"/>
              <a:pPr defTabSz="441054">
                <a:tabLst>
                  <a:tab pos="656987" algn="l"/>
                  <a:tab pos="1321630" algn="l"/>
                  <a:tab pos="1983211" algn="l"/>
                  <a:tab pos="2646322" algn="l"/>
                </a:tabLst>
              </a:pPr>
              <a:t>1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6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5725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A8533-5538-4759-B24B-7285295CFABD}" type="datetime1">
              <a:rPr lang="en-US"/>
              <a:pPr>
                <a:defRPr/>
              </a:pPr>
              <a:t>5/8/2014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29D39-929B-47D6-9F07-C55381DFF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FD001-DF5A-49ED-8BC5-7BBFC3FB44F9}" type="datetime1">
              <a:rPr lang="en-US"/>
              <a:pPr>
                <a:defRPr/>
              </a:pPr>
              <a:t>5/8/2014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C882D-BA0E-4156-A3F2-6CCA4F2A5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F0AE7-28DD-4852-BA3E-E7905EE3F562}" type="datetime1">
              <a:rPr lang="en-US"/>
              <a:pPr>
                <a:defRPr/>
              </a:pPr>
              <a:t>5/8/2014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7BA52-FCD2-45E7-A9BF-0C63A4B2F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042CA-B8CD-41D9-8949-D03C1566A0E3}" type="datetime1">
              <a:rPr lang="en-US"/>
              <a:pPr>
                <a:defRPr/>
              </a:pPr>
              <a:t>5/8/2014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80607-37F1-48F1-8925-DA1C269E8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0B157-99C1-4433-B83A-B82C44B5479D}" type="datetime1">
              <a:rPr lang="en-US"/>
              <a:pPr>
                <a:defRPr/>
              </a:pPr>
              <a:t>5/8/2014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C474C-46B2-4446-BA07-B1E887D7E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D56CB-245D-4A10-8A5C-92A415482CCA}" type="datetime1">
              <a:rPr lang="en-US"/>
              <a:pPr>
                <a:defRPr/>
              </a:pPr>
              <a:t>5/8/2014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62919-9C21-4FD6-9997-562236006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DF5EE-C6D4-4B1E-92E0-D20E05AE8C1C}" type="datetime1">
              <a:rPr lang="en-US"/>
              <a:pPr>
                <a:defRPr/>
              </a:pPr>
              <a:t>5/8/2014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5F226-6A3A-4E06-99F4-9A0F29AB9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AABD7-C966-40EA-9470-64EDB373436E}" type="datetime1">
              <a:rPr lang="en-US"/>
              <a:pPr>
                <a:defRPr/>
              </a:pPr>
              <a:t>5/8/2014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E3DD5-0851-4F4F-8B79-CE1028EA4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71528-2F75-40B3-83AB-5E0C7F5FFE00}" type="datetime1">
              <a:rPr lang="en-US"/>
              <a:pPr>
                <a:defRPr/>
              </a:pPr>
              <a:t>5/8/2014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7CE04-270F-489C-8609-BD36C5210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8B1DD-2EEB-4C92-A939-6E15ED568C0A}" type="datetime1">
              <a:rPr lang="en-US"/>
              <a:pPr>
                <a:defRPr/>
              </a:pPr>
              <a:t>5/8/2014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53FF5-46BB-4294-AE5B-96801AF98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42173-893D-43B8-953F-46F57DCD2CB1}" type="datetime1">
              <a:rPr lang="en-US"/>
              <a:pPr>
                <a:defRPr/>
              </a:pPr>
              <a:t>5/8/2014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5EA9B-512A-4AF6-A1FD-0DBF8A248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2D772-0122-45E8-9279-27AD1ACB66F5}" type="datetime1">
              <a:rPr lang="en-US"/>
              <a:pPr>
                <a:defRPr/>
              </a:pPr>
              <a:t>5/8/2014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6AEA6-42C7-4650-B746-966DF6EC9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E7923-3BD9-4E2C-AE2B-C103004F0883}" type="datetime1">
              <a:rPr lang="en-US"/>
              <a:pPr>
                <a:defRPr/>
              </a:pPr>
              <a:t>5/8/2014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B6617-A612-4062-BE23-203378EC9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BDA36-4BE0-4353-AAC4-0131C4D69FDB}" type="datetime1">
              <a:rPr lang="en-US"/>
              <a:pPr>
                <a:defRPr/>
              </a:pPr>
              <a:t>5/8/2014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FA396-2E9F-423F-9BC1-B3A4D9506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CED28-C685-4939-A5D5-27F99889AF6E}" type="datetime1">
              <a:rPr lang="en-US"/>
              <a:pPr>
                <a:defRPr/>
              </a:pPr>
              <a:t>5/8/2014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A231E-3063-4692-B6D4-1D3D91F98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EE209-7275-4909-97D1-F8A0D95EA75C}" type="datetime1">
              <a:rPr lang="en-US"/>
              <a:pPr>
                <a:defRPr/>
              </a:pPr>
              <a:t>5/8/2014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E322-F0BB-4838-9F63-EA2CAAE09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EA9BE-16EF-489E-BF20-57B585EC6CC9}" type="datetime1">
              <a:rPr lang="en-US"/>
              <a:pPr>
                <a:defRPr/>
              </a:pPr>
              <a:t>5/8/2014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539CF-4739-4542-A10F-6B52583B5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990B6-74C3-4125-8F0F-2C933149C71B}" type="datetime1">
              <a:rPr lang="en-US"/>
              <a:pPr>
                <a:defRPr/>
              </a:pPr>
              <a:t>5/8/2014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E3A25-ABD4-406C-921E-0CAE11307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68C61-A4FA-4602-8348-0356D25F60A7}" type="datetime1">
              <a:rPr lang="en-US"/>
              <a:pPr>
                <a:defRPr/>
              </a:pPr>
              <a:t>5/8/2014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5FCEB-737C-4861-AE0F-6165CC74C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00D1B-60A9-4757-876A-FFBF061455A1}" type="datetime1">
              <a:rPr lang="en-US"/>
              <a:pPr>
                <a:defRPr/>
              </a:pPr>
              <a:t>5/8/2014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A9942-232C-4926-BADB-CDF670E4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CA543-36D1-482B-A6B0-8C3E0820FA1B}" type="datetime1">
              <a:rPr lang="en-US"/>
              <a:pPr>
                <a:defRPr/>
              </a:pPr>
              <a:t>5/8/2014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76DA8-8693-4B28-B910-D6DD04FCC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4DB5A-AD82-43C4-97F9-539A7A86B068}" type="datetime1">
              <a:rPr lang="en-US"/>
              <a:pPr>
                <a:defRPr/>
              </a:pPr>
              <a:t>5/8/2014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7F81A-DF60-4D16-865A-3A33A6246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EAB87-838F-438F-A3CF-FC5CD66EB65C}" type="datetime1">
              <a:rPr lang="en-US"/>
              <a:pPr>
                <a:defRPr/>
              </a:pPr>
              <a:t>5/8/2014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9FE96-4C50-4285-9E4E-F42E734AF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34E17-700E-40E7-83AE-664FDDCCB4AC}" type="datetime1">
              <a:rPr lang="en-US"/>
              <a:pPr>
                <a:defRPr/>
              </a:pPr>
              <a:t>5/8/2014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0C0D1-6E3E-472C-AEE1-64D973207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B8E3B-C21E-43E0-B284-FCB59AA662D1}" type="datetime1">
              <a:rPr lang="en-US"/>
              <a:pPr>
                <a:defRPr/>
              </a:pPr>
              <a:t>5/8/2014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1AA86-94FB-44EB-82C9-7716D904A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CE7DA-F81F-4ED0-827C-311EF0D810C4}" type="datetime1">
              <a:rPr lang="en-US"/>
              <a:pPr>
                <a:defRPr/>
              </a:pPr>
              <a:t>5/8/2014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3A46-114A-4AC1-9A9D-A12BBCC19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D3DC3-E015-46ED-85A6-ABF7C5FE13F1}" type="datetime1">
              <a:rPr lang="en-US"/>
              <a:pPr>
                <a:defRPr/>
              </a:pPr>
              <a:t>5/8/2014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B850B-2489-4CB1-A1EC-995AFD52B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9B26-E0FC-40AE-902A-28747004F551}" type="datetime1">
              <a:rPr lang="en-US"/>
              <a:pPr>
                <a:defRPr/>
              </a:pPr>
              <a:t>5/8/2014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3E78E-8BD0-4625-9C22-F59FBA683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D9BA3-C815-46C5-8537-EB5659753393}" type="datetime1">
              <a:rPr lang="en-US"/>
              <a:pPr>
                <a:defRPr/>
              </a:pPr>
              <a:t>5/8/2014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B2595-7489-4763-8ADA-B5EE6F5EA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5FAA4-AE56-406D-A66B-666E6023E096}" type="datetime1">
              <a:rPr lang="en-US"/>
              <a:pPr>
                <a:defRPr/>
              </a:pPr>
              <a:t>5/8/2014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B87D8-701F-416A-8323-77B07D210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81480-BFB3-4DDE-90CB-E57E0443E987}" type="datetime1">
              <a:rPr lang="en-US"/>
              <a:pPr>
                <a:defRPr/>
              </a:pPr>
              <a:t>5/8/2014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75CBD-E781-4854-A4A8-CCC5BD2D2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D003F-A569-490B-8E1A-16CC19E2F27E}" type="datetime1">
              <a:rPr lang="en-US"/>
              <a:pPr>
                <a:defRPr/>
              </a:pPr>
              <a:t>5/8/2014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D51AA-89A7-4D93-93B2-B313D917B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D87FF-43A9-4947-B646-01BBB80BF1A4}" type="datetime1">
              <a:rPr lang="en-US"/>
              <a:pPr>
                <a:defRPr/>
              </a:pPr>
              <a:t>5/8/2014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526D9-F268-4FBB-8041-B6F369E1A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FC324-FA63-48F7-87F3-755973C2A6EE}" type="datetime1">
              <a:rPr lang="en-US"/>
              <a:pPr>
                <a:defRPr/>
              </a:pPr>
              <a:t>5/8/2014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40098-0EFE-4E55-9AF4-9BECC105A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EEF30-4D1C-473C-A9C2-E2E15F758D89}" type="datetime1">
              <a:rPr lang="en-US"/>
              <a:pPr>
                <a:defRPr/>
              </a:pPr>
              <a:t>5/8/2014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3CF39-4DA2-41D0-91FF-0E5EE6338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03CE4-0665-4827-A05B-586F539067A6}" type="datetime1">
              <a:rPr lang="en-US"/>
              <a:pPr>
                <a:defRPr/>
              </a:pPr>
              <a:t>5/8/2014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5DA87-D9B2-4A0B-ACAD-A7263E500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34C9D-9DC9-447E-B9D7-AD3799284B23}" type="datetime1">
              <a:rPr lang="en-US"/>
              <a:pPr>
                <a:defRPr/>
              </a:pPr>
              <a:t>5/8/2014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C467-D2A4-4587-BFD3-35FED9BBF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9E979-A7A0-4DFD-8016-FAA76B28996F}" type="datetime1">
              <a:rPr lang="en-US"/>
              <a:pPr>
                <a:defRPr/>
              </a:pPr>
              <a:t>5/8/2014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56D5-3B46-4F42-8E53-4A737C041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2033-AE60-4856-97CF-28E50271BBE1}" type="datetime1">
              <a:rPr lang="en-US"/>
              <a:pPr>
                <a:defRPr/>
              </a:pPr>
              <a:t>5/8/2014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B727F-B332-4C9F-93EC-2F16F7EAC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527300" y="687388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0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0AC0B-A916-4877-ADE0-E50404926DAE}" type="datetime1">
              <a:rPr lang="en-US"/>
              <a:pPr>
                <a:defRPr/>
              </a:pPr>
              <a:t>5/8/2014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D5EB0-CF48-4948-8478-82307DB621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527300" y="687388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0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0AC0B-A916-4877-ADE0-E50404926DAE}" type="datetime1">
              <a:rPr lang="en-US"/>
              <a:pPr>
                <a:defRPr/>
              </a:pPr>
              <a:t>5/8/2014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D5EB0-CF48-4948-8478-82307DB621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63173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527300" y="687388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0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0AC0B-A916-4877-ADE0-E50404926DAE}" type="datetime1">
              <a:rPr lang="en-US"/>
              <a:pPr>
                <a:defRPr/>
              </a:pPr>
              <a:t>5/8/2014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D5EB0-CF48-4948-8478-82307DB621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06999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527300" y="687388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0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0AC0B-A916-4877-ADE0-E50404926DAE}" type="datetime1">
              <a:rPr lang="en-US"/>
              <a:pPr>
                <a:defRPr/>
              </a:pPr>
              <a:t>5/8/2014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D5EB0-CF48-4948-8478-82307DB621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7640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1FEAC-EFBC-4F59-9ED1-883C63297C14}" type="datetime1">
              <a:rPr lang="en-US"/>
              <a:pPr>
                <a:defRPr/>
              </a:pPr>
              <a:t>5/8/2014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4BB1D-2AFD-4006-B095-647BD40C7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BC112-D9B6-4B9C-86C3-4D8E2649AA72}" type="datetime1">
              <a:rPr lang="en-US"/>
              <a:pPr>
                <a:defRPr/>
              </a:pPr>
              <a:t>5/8/2014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EB1F-37DE-4C51-9E66-337583CBB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95961-C4CA-42E6-96F8-89428B0DC235}" type="datetime1">
              <a:rPr lang="en-US"/>
              <a:pPr>
                <a:defRPr/>
              </a:pPr>
              <a:t>5/8/2014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8F701-7412-4176-B81B-535EC073A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D9104-C032-4CBE-8F37-8867382B493F}" type="datetime1">
              <a:rPr lang="en-US"/>
              <a:pPr>
                <a:defRPr/>
              </a:pPr>
              <a:t>5/8/2014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7894E-BB77-4D63-A5EA-B83339D01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2EC7E-925E-4441-B13E-B43806856169}" type="datetime1">
              <a:rPr lang="en-US"/>
              <a:pPr>
                <a:defRPr/>
              </a:pPr>
              <a:t>5/8/2014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20E3F-7349-4CB6-9CDC-27BB8E8AD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4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4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4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8642E3D-FE0C-4A26-BB08-3B273E1EEAC9}" type="datetime1">
              <a:rPr lang="en-US"/>
              <a:pPr>
                <a:defRPr/>
              </a:pPr>
              <a:t>5/8/2014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A962563-6407-4E9B-88F1-1AD04C99F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44" r:id="rId3"/>
    <p:sldLayoutId id="2147484345" r:id="rId4"/>
    <p:sldLayoutId id="2147484346" r:id="rId5"/>
    <p:sldLayoutId id="2147484347" r:id="rId6"/>
    <p:sldLayoutId id="2147484348" r:id="rId7"/>
    <p:sldLayoutId id="2147484349" r:id="rId8"/>
    <p:sldLayoutId id="2147484350" r:id="rId9"/>
    <p:sldLayoutId id="2147484351" r:id="rId10"/>
    <p:sldLayoutId id="214748435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74FC442-BB0D-4A0D-884B-021EE3E35A59}" type="datetime1">
              <a:rPr lang="en-US"/>
              <a:pPr>
                <a:defRPr/>
              </a:pPr>
              <a:t>5/8/2014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32EDE55-3144-4269-9BDB-65928EBB1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58" r:id="rId6"/>
    <p:sldLayoutId id="2147484359" r:id="rId7"/>
    <p:sldLayoutId id="2147484360" r:id="rId8"/>
    <p:sldLayoutId id="2147484361" r:id="rId9"/>
    <p:sldLayoutId id="2147484362" r:id="rId10"/>
    <p:sldLayoutId id="214748436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D53CCD91-9A9B-449B-AA0D-FBBFCB6024C2}" type="datetime1">
              <a:rPr lang="en-US"/>
              <a:pPr>
                <a:defRPr/>
              </a:pPr>
              <a:t>5/8/2014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B840911-77F9-430E-9286-9CE0CF8B5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4" r:id="rId1"/>
    <p:sldLayoutId id="2147484365" r:id="rId2"/>
    <p:sldLayoutId id="2147484366" r:id="rId3"/>
    <p:sldLayoutId id="2147484367" r:id="rId4"/>
    <p:sldLayoutId id="2147484368" r:id="rId5"/>
    <p:sldLayoutId id="2147484369" r:id="rId6"/>
    <p:sldLayoutId id="2147484370" r:id="rId7"/>
    <p:sldLayoutId id="2147484371" r:id="rId8"/>
    <p:sldLayoutId id="2147484372" r:id="rId9"/>
    <p:sldLayoutId id="2147484373" r:id="rId10"/>
    <p:sldLayoutId id="214748437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690813" y="57150"/>
            <a:ext cx="472122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204913"/>
            <a:ext cx="9072563" cy="531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6980238"/>
            <a:ext cx="2351088" cy="401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E6E2357-4B04-4F99-AF83-0C6F0A23AA75}" type="datetime1">
              <a:rPr lang="en-US"/>
              <a:pPr>
                <a:defRPr/>
              </a:pPr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14700" y="7007225"/>
            <a:ext cx="3321050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pic>
        <p:nvPicPr>
          <p:cNvPr id="4102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 descr="2010-02-17 ICS Master Logo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8925" y="233363"/>
            <a:ext cx="17907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2527300" y="828675"/>
            <a:ext cx="5257800" cy="1588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0" name="Line 9"/>
          <p:cNvSpPr>
            <a:spLocks noChangeShapeType="1"/>
          </p:cNvSpPr>
          <p:nvPr userDrawn="1"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3B8BEDD-5D90-4C8F-A080-7865D9DB2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5" r:id="rId1"/>
    <p:sldLayoutId id="2147484376" r:id="rId2"/>
    <p:sldLayoutId id="2147484377" r:id="rId3"/>
    <p:sldLayoutId id="2147484378" r:id="rId4"/>
    <p:sldLayoutId id="2147484379" r:id="rId5"/>
    <p:sldLayoutId id="2147484380" r:id="rId6"/>
    <p:sldLayoutId id="2147484381" r:id="rId7"/>
    <p:sldLayoutId id="2147484382" r:id="rId8"/>
    <p:sldLayoutId id="2147484383" r:id="rId9"/>
    <p:sldLayoutId id="2147484384" r:id="rId10"/>
    <p:sldLayoutId id="214748438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914400"/>
            <a:ext cx="9069387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pPr>
              <a:defRPr/>
            </a:pPr>
            <a:fld id="{779B0FFF-52D7-4B48-8273-CB03D59A2296}" type="datetime1">
              <a:rPr lang="en-US"/>
              <a:pPr>
                <a:defRPr/>
              </a:pPr>
              <a:t>5/8/2014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084A2E2-4245-4880-AA04-A3886BD21E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6" r:id="rId1"/>
  </p:sldLayoutIdLst>
  <p:hf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5367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6pPr>
      <a:lvl7pPr marL="19939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7pPr>
      <a:lvl8pPr marL="24511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8pPr>
      <a:lvl9pPr marL="29083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9pPr>
    </p:titleStyle>
    <p:bodyStyle>
      <a:lvl1pPr marL="431800" indent="-3238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8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863600" indent="-287338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400">
          <a:solidFill>
            <a:srgbClr val="000000"/>
          </a:solidFill>
          <a:latin typeface="Arial" charset="0"/>
          <a:ea typeface="ＭＳ Ｐゴシック" charset="-128"/>
        </a:defRPr>
      </a:lvl2pPr>
      <a:lvl3pPr marL="1295400" indent="-215900" algn="l" defTabSz="457200" rtl="0" eaLnBrk="0" fontAlgn="base" hangingPunct="0"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itchFamily="2" charset="2"/>
        <a:buChar char=""/>
        <a:defRPr sz="2400">
          <a:solidFill>
            <a:srgbClr val="000000"/>
          </a:solidFill>
          <a:latin typeface="Arial" charset="0"/>
          <a:ea typeface="ＭＳ Ｐゴシック" charset="-128"/>
        </a:defRPr>
      </a:lvl3pPr>
      <a:lvl4pPr marL="1727200" indent="-215900" algn="l" defTabSz="457200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159000" indent="-215900" algn="l" defTabSz="457200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6162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6pPr>
      <a:lvl7pPr marL="30734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7pPr>
      <a:lvl8pPr marL="35306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8pPr>
      <a:lvl9pPr marL="39878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914400"/>
            <a:ext cx="9069387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pPr>
              <a:defRPr/>
            </a:pPr>
            <a:fld id="{779B0FFF-52D7-4B48-8273-CB03D59A2296}" type="datetime1">
              <a:rPr lang="en-US"/>
              <a:pPr>
                <a:defRPr/>
              </a:pPr>
              <a:t>5/8/2014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>
                <a:cs typeface="Arial" charset="0"/>
              </a:rPr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084A2E2-4245-4880-AA04-A3886BD21EE2}" type="slidenum">
              <a:rPr lang="en-GB">
                <a:cs typeface="Arial" charset="0"/>
              </a:rPr>
              <a:pPr>
                <a:defRPr/>
              </a:pPr>
              <a:t>‹#›</a:t>
            </a:fld>
            <a:endParaRPr lang="en-GB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020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8" r:id="rId1"/>
  </p:sldLayoutIdLst>
  <p:hf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5367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6pPr>
      <a:lvl7pPr marL="19939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7pPr>
      <a:lvl8pPr marL="24511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8pPr>
      <a:lvl9pPr marL="29083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9pPr>
    </p:titleStyle>
    <p:bodyStyle>
      <a:lvl1pPr marL="431800" indent="-3238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8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863600" indent="-287338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400">
          <a:solidFill>
            <a:srgbClr val="000000"/>
          </a:solidFill>
          <a:latin typeface="Arial" charset="0"/>
          <a:ea typeface="ＭＳ Ｐゴシック" charset="-128"/>
        </a:defRPr>
      </a:lvl2pPr>
      <a:lvl3pPr marL="1295400" indent="-215900" algn="l" defTabSz="457200" rtl="0" eaLnBrk="0" fontAlgn="base" hangingPunct="0"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itchFamily="2" charset="2"/>
        <a:buChar char=""/>
        <a:defRPr sz="2400">
          <a:solidFill>
            <a:srgbClr val="000000"/>
          </a:solidFill>
          <a:latin typeface="Arial" charset="0"/>
          <a:ea typeface="ＭＳ Ｐゴシック" charset="-128"/>
        </a:defRPr>
      </a:lvl3pPr>
      <a:lvl4pPr marL="1727200" indent="-215900" algn="l" defTabSz="457200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159000" indent="-215900" algn="l" defTabSz="457200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6162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6pPr>
      <a:lvl7pPr marL="30734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7pPr>
      <a:lvl8pPr marL="35306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8pPr>
      <a:lvl9pPr marL="39878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914400"/>
            <a:ext cx="9069387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pPr>
              <a:defRPr/>
            </a:pPr>
            <a:fld id="{779B0FFF-52D7-4B48-8273-CB03D59A2296}" type="datetime1">
              <a:rPr lang="en-US"/>
              <a:pPr>
                <a:defRPr/>
              </a:pPr>
              <a:t>5/8/2014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>
                <a:cs typeface="Arial" charset="0"/>
              </a:rPr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084A2E2-4245-4880-AA04-A3886BD21EE2}" type="slidenum">
              <a:rPr lang="en-GB">
                <a:cs typeface="Arial" charset="0"/>
              </a:rPr>
              <a:pPr>
                <a:defRPr/>
              </a:pPr>
              <a:t>‹#›</a:t>
            </a:fld>
            <a:endParaRPr lang="en-GB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535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0" r:id="rId1"/>
  </p:sldLayoutIdLst>
  <p:hf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5367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6pPr>
      <a:lvl7pPr marL="19939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7pPr>
      <a:lvl8pPr marL="24511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8pPr>
      <a:lvl9pPr marL="29083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9pPr>
    </p:titleStyle>
    <p:bodyStyle>
      <a:lvl1pPr marL="431800" indent="-3238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8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863600" indent="-287338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400">
          <a:solidFill>
            <a:srgbClr val="000000"/>
          </a:solidFill>
          <a:latin typeface="Arial" charset="0"/>
          <a:ea typeface="ＭＳ Ｐゴシック" charset="-128"/>
        </a:defRPr>
      </a:lvl2pPr>
      <a:lvl3pPr marL="1295400" indent="-215900" algn="l" defTabSz="457200" rtl="0" eaLnBrk="0" fontAlgn="base" hangingPunct="0"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itchFamily="2" charset="2"/>
        <a:buChar char=""/>
        <a:defRPr sz="2400">
          <a:solidFill>
            <a:srgbClr val="000000"/>
          </a:solidFill>
          <a:latin typeface="Arial" charset="0"/>
          <a:ea typeface="ＭＳ Ｐゴシック" charset="-128"/>
        </a:defRPr>
      </a:lvl3pPr>
      <a:lvl4pPr marL="1727200" indent="-215900" algn="l" defTabSz="457200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159000" indent="-215900" algn="l" defTabSz="457200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6162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6pPr>
      <a:lvl7pPr marL="30734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7pPr>
      <a:lvl8pPr marL="35306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8pPr>
      <a:lvl9pPr marL="39878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914400"/>
            <a:ext cx="9069387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pPr>
              <a:defRPr/>
            </a:pPr>
            <a:fld id="{779B0FFF-52D7-4B48-8273-CB03D59A2296}" type="datetime1">
              <a:rPr lang="en-US"/>
              <a:pPr>
                <a:defRPr/>
              </a:pPr>
              <a:t>5/8/2014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>
                <a:cs typeface="Arial" charset="0"/>
              </a:rPr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084A2E2-4245-4880-AA04-A3886BD21EE2}" type="slidenum">
              <a:rPr lang="en-GB">
                <a:cs typeface="Arial" charset="0"/>
              </a:rPr>
              <a:pPr>
                <a:defRPr/>
              </a:pPr>
              <a:t>‹#›</a:t>
            </a:fld>
            <a:endParaRPr lang="en-GB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542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</p:sldLayoutIdLst>
  <p:hf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5367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6pPr>
      <a:lvl7pPr marL="19939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7pPr>
      <a:lvl8pPr marL="24511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8pPr>
      <a:lvl9pPr marL="29083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9pPr>
    </p:titleStyle>
    <p:bodyStyle>
      <a:lvl1pPr marL="431800" indent="-3238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8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863600" indent="-287338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400">
          <a:solidFill>
            <a:srgbClr val="000000"/>
          </a:solidFill>
          <a:latin typeface="Arial" charset="0"/>
          <a:ea typeface="ＭＳ Ｐゴシック" charset="-128"/>
        </a:defRPr>
      </a:lvl2pPr>
      <a:lvl3pPr marL="1295400" indent="-215900" algn="l" defTabSz="457200" rtl="0" eaLnBrk="0" fontAlgn="base" hangingPunct="0"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itchFamily="2" charset="2"/>
        <a:buChar char=""/>
        <a:defRPr sz="2400">
          <a:solidFill>
            <a:srgbClr val="000000"/>
          </a:solidFill>
          <a:latin typeface="Arial" charset="0"/>
          <a:ea typeface="ＭＳ Ｐゴシック" charset="-128"/>
        </a:defRPr>
      </a:lvl3pPr>
      <a:lvl4pPr marL="1727200" indent="-215900" algn="l" defTabSz="457200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159000" indent="-215900" algn="l" defTabSz="457200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6162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6pPr>
      <a:lvl7pPr marL="30734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7pPr>
      <a:lvl8pPr marL="35306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8pPr>
      <a:lvl9pPr marL="39878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112838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/>
          </a:p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3200" dirty="0" err="1" smtClean="0">
                <a:solidFill>
                  <a:srgbClr val="131F49"/>
                </a:solidFill>
              </a:rPr>
              <a:t>OpenStack</a:t>
            </a:r>
            <a:r>
              <a:rPr lang="en-US" sz="3200" dirty="0" smtClean="0">
                <a:solidFill>
                  <a:srgbClr val="131F49"/>
                </a:solidFill>
              </a:rPr>
              <a:t> at UTSA/ICS</a:t>
            </a:r>
            <a:endParaRPr lang="en-US" sz="3200" dirty="0" smtClean="0">
              <a:solidFill>
                <a:srgbClr val="131F49"/>
              </a:solidFill>
            </a:endParaRPr>
          </a:p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 smtClean="0">
                <a:solidFill>
                  <a:schemeClr val="tx2"/>
                </a:solidFill>
              </a:rPr>
              <a:t>Prof</a:t>
            </a:r>
            <a:r>
              <a:rPr lang="en-US" sz="2400" dirty="0">
                <a:solidFill>
                  <a:schemeClr val="tx2"/>
                </a:solidFill>
              </a:rPr>
              <a:t>. Ravi Sandhu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Executive Director </a:t>
            </a:r>
            <a:r>
              <a:rPr lang="en-US" sz="2400" dirty="0" smtClean="0">
                <a:solidFill>
                  <a:schemeClr val="tx2"/>
                </a:solidFill>
              </a:rPr>
              <a:t>and Endowed Chair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4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Open </a:t>
            </a:r>
            <a:r>
              <a:rPr lang="en-US" sz="2000" dirty="0" err="1" smtClean="0">
                <a:solidFill>
                  <a:schemeClr val="tx2"/>
                </a:solidFill>
              </a:rPr>
              <a:t>BigCloud</a:t>
            </a:r>
            <a:r>
              <a:rPr lang="en-US" sz="2000" dirty="0" smtClean="0">
                <a:solidFill>
                  <a:schemeClr val="tx2"/>
                </a:solidFill>
              </a:rPr>
              <a:t> Symposium</a:t>
            </a:r>
            <a:endParaRPr lang="en-US" sz="20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May 8, </a:t>
            </a:r>
            <a:r>
              <a:rPr lang="en-US" sz="2000" dirty="0" smtClean="0">
                <a:solidFill>
                  <a:schemeClr val="tx2"/>
                </a:solidFill>
              </a:rPr>
              <a:t>2014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 smtClean="0">
                <a:solidFill>
                  <a:schemeClr val="tx2"/>
                </a:solidFill>
              </a:rPr>
              <a:t>ravi.sandhu@utsa.edu</a:t>
            </a:r>
            <a:endParaRPr lang="en-US" sz="16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>
                <a:solidFill>
                  <a:schemeClr val="tx2"/>
                </a:solidFill>
              </a:rPr>
              <a:t>www.profsandhu.com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>
                <a:solidFill>
                  <a:schemeClr val="tx2"/>
                </a:solidFill>
              </a:rPr>
              <a:t>www.ics.utsa.edu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 </a:t>
            </a:r>
            <a:endParaRPr lang="en-GB" sz="24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 dirty="0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400" dirty="0">
              <a:solidFill>
                <a:srgbClr val="131F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11269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4A03D7-24EF-4842-948D-9C18BC6E4A3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2</a:t>
            </a:fld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About ICS</a:t>
            </a:r>
            <a:endParaRPr lang="en-US" sz="4000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0484" name="Content Placeholder 2"/>
          <p:cNvSpPr txBox="1">
            <a:spLocks/>
          </p:cNvSpPr>
          <p:nvPr/>
        </p:nvSpPr>
        <p:spPr bwMode="auto">
          <a:xfrm>
            <a:off x="244475" y="1174385"/>
            <a:ext cx="9836150" cy="5608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1800" indent="-323850" eaLnBrk="0">
              <a:buSzPct val="75000"/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000000"/>
                </a:solidFill>
                <a:cs typeface="Arial" charset="0"/>
              </a:rPr>
              <a:t>Founded 2007</a:t>
            </a:r>
          </a:p>
          <a:p>
            <a:pPr marL="431800" indent="-323850" eaLnBrk="0">
              <a:buSzPct val="75000"/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000000"/>
                </a:solidFill>
                <a:cs typeface="Arial" charset="0"/>
              </a:rPr>
              <a:t>Research focused</a:t>
            </a:r>
          </a:p>
          <a:p>
            <a:pPr marL="431800" indent="-323850" eaLnBrk="0">
              <a:buSzPct val="75000"/>
              <a:buFont typeface="Wingdings" pitchFamily="2" charset="2"/>
              <a:buChar char="Ø"/>
            </a:pPr>
            <a:r>
              <a:rPr lang="en-US" sz="3200" dirty="0" err="1" smtClean="0">
                <a:solidFill>
                  <a:srgbClr val="000000"/>
                </a:solidFill>
                <a:cs typeface="Arial" charset="0"/>
              </a:rPr>
              <a:t>FlexCloud</a:t>
            </a:r>
            <a:r>
              <a:rPr lang="en-US" sz="3200" dirty="0" smtClean="0">
                <a:solidFill>
                  <a:srgbClr val="000000"/>
                </a:solidFill>
                <a:cs typeface="Arial" charset="0"/>
              </a:rPr>
              <a:t> laboratory: cloud</a:t>
            </a:r>
          </a:p>
          <a:p>
            <a:pPr marL="431800" indent="-323850" eaLnBrk="0">
              <a:buSzPct val="75000"/>
              <a:buFont typeface="Wingdings" pitchFamily="2" charset="2"/>
              <a:buChar char="Ø"/>
            </a:pPr>
            <a:r>
              <a:rPr lang="en-US" sz="3200" dirty="0" err="1" smtClean="0">
                <a:solidFill>
                  <a:srgbClr val="000000"/>
                </a:solidFill>
                <a:cs typeface="Arial" charset="0"/>
              </a:rPr>
              <a:t>FlexFarm</a:t>
            </a:r>
            <a:r>
              <a:rPr lang="en-US" sz="3200" dirty="0" smtClean="0">
                <a:solidFill>
                  <a:srgbClr val="000000"/>
                </a:solidFill>
                <a:cs typeface="Arial" charset="0"/>
              </a:rPr>
              <a:t> laboratory: malware</a:t>
            </a:r>
            <a:endParaRPr lang="en-US" sz="3200" dirty="0" smtClean="0">
              <a:solidFill>
                <a:srgbClr val="000000"/>
              </a:solidFill>
              <a:cs typeface="Arial" charset="0"/>
            </a:endParaRPr>
          </a:p>
          <a:p>
            <a:pPr marL="431800" indent="-323850" eaLnBrk="0">
              <a:buSzPct val="75000"/>
            </a:pPr>
            <a:endParaRPr lang="en-US" sz="3200" dirty="0" smtClean="0">
              <a:solidFill>
                <a:srgbClr val="000000"/>
              </a:solidFill>
              <a:cs typeface="Arial" charset="0"/>
            </a:endParaRPr>
          </a:p>
          <a:p>
            <a:pPr marL="431800" indent="-323850" eaLnBrk="0">
              <a:buSzPct val="75000"/>
            </a:pPr>
            <a:endParaRPr lang="en-US" sz="3200" dirty="0">
              <a:solidFill>
                <a:srgbClr val="000000"/>
              </a:solidFill>
              <a:cs typeface="Arial" charset="0"/>
            </a:endParaRPr>
          </a:p>
          <a:p>
            <a:pPr marL="863600" lvl="1" indent="-323850" eaLnBrk="0">
              <a:buSzPct val="75000"/>
              <a:buFont typeface="Wingdings" pitchFamily="2" charset="2"/>
              <a:buChar char="v"/>
            </a:pPr>
            <a:endParaRPr lang="en-US" sz="3200" dirty="0">
              <a:solidFill>
                <a:srgbClr val="000000"/>
              </a:solidFill>
              <a:cs typeface="Arial" charset="0"/>
            </a:endParaRPr>
          </a:p>
          <a:p>
            <a:pPr marL="1079500" lvl="2" indent="-323850" eaLnBrk="0">
              <a:buSzPct val="75000"/>
              <a:buFont typeface="Wingdings" pitchFamily="2" charset="2"/>
              <a:buChar char="Ø"/>
            </a:pPr>
            <a:endParaRPr lang="en-US" sz="3200" dirty="0">
              <a:solidFill>
                <a:srgbClr val="000000"/>
              </a:solidFill>
              <a:cs typeface="Arial" charset="0"/>
            </a:endParaRPr>
          </a:p>
          <a:p>
            <a:pPr marL="863600" lvl="1" indent="-323850" eaLnBrk="0">
              <a:buSzPct val="75000"/>
              <a:buFont typeface="Wingdings" pitchFamily="2" charset="2"/>
              <a:buChar char="v"/>
            </a:pPr>
            <a:endParaRPr lang="en-US" sz="3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485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  <a:cs typeface="Arial" charset="0"/>
              </a:rPr>
              <a:t>© Ravi  Sandhu</a:t>
            </a:r>
            <a:endParaRPr lang="en-GB" sz="14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486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>
                <a:solidFill>
                  <a:srgbClr val="000000"/>
                </a:solidFill>
                <a:cs typeface="Arial" charset="0"/>
              </a:rPr>
              <a:t>World-Leading Research with Real-World Impact!</a:t>
            </a:r>
          </a:p>
        </p:txBody>
      </p:sp>
    </p:spTree>
    <p:extLst>
      <p:ext uri="{BB962C8B-B14F-4D97-AF65-F5344CB8AC3E}">
        <p14:creationId xmlns:p14="http://schemas.microsoft.com/office/powerpoint/2010/main" val="186196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4A03D7-24EF-4842-948D-9C18BC6E4A3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3</a:t>
            </a:fld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ICS Philosophy</a:t>
            </a:r>
            <a:endParaRPr lang="en-US" sz="4000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0485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  <a:cs typeface="Arial" charset="0"/>
              </a:rPr>
              <a:t>© Ravi  Sandhu</a:t>
            </a:r>
            <a:endParaRPr lang="en-GB" sz="14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486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>
                <a:solidFill>
                  <a:srgbClr val="000000"/>
                </a:solidFill>
                <a:cs typeface="Arial" charset="0"/>
              </a:rPr>
              <a:t>World-Leading Research with Real-World Impact!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648456" y="4215384"/>
            <a:ext cx="2980944" cy="896112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2800" b="1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Foundations</a:t>
            </a:r>
            <a:endParaRPr kumimoji="0" lang="en-US" sz="2800" b="1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862328" y="2996184"/>
            <a:ext cx="6553200" cy="902208"/>
            <a:chOff x="1331976" y="3105912"/>
            <a:chExt cx="6553200" cy="902208"/>
          </a:xfrm>
        </p:grpSpPr>
        <p:sp>
          <p:nvSpPr>
            <p:cNvPr id="8" name="Rectangle 7"/>
            <p:cNvSpPr/>
            <p:nvPr/>
          </p:nvSpPr>
          <p:spPr bwMode="auto">
            <a:xfrm>
              <a:off x="1331976" y="3105912"/>
              <a:ext cx="2980944" cy="896112"/>
            </a:xfrm>
            <a:prstGeom prst="rect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lang="en-US" sz="2800" b="1" dirty="0" smtClean="0"/>
                <a:t>Applications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4904232" y="3112008"/>
              <a:ext cx="2980944" cy="896112"/>
            </a:xfrm>
            <a:prstGeom prst="rect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lang="en-US" sz="2800" b="1" dirty="0" smtClean="0"/>
                <a:t>Technologies</a:t>
              </a:r>
            </a:p>
          </p:txBody>
        </p:sp>
      </p:grpSp>
      <p:sp>
        <p:nvSpPr>
          <p:cNvPr id="10" name="Rectangle 9"/>
          <p:cNvSpPr/>
          <p:nvPr/>
        </p:nvSpPr>
        <p:spPr bwMode="auto">
          <a:xfrm>
            <a:off x="3648456" y="1706880"/>
            <a:ext cx="2980944" cy="896112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lang="en-US" sz="2800" b="1" dirty="0" smtClean="0"/>
              <a:t>Synthesis</a:t>
            </a:r>
            <a:endParaRPr kumimoji="0" lang="en-US" sz="2800" b="1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860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4A03D7-24EF-4842-948D-9C18BC6E4A3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4</a:t>
            </a:fld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ICS Philosophy</a:t>
            </a:r>
            <a:endParaRPr lang="en-US" sz="4000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0485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  <a:cs typeface="Arial" charset="0"/>
              </a:rPr>
              <a:t>© Ravi  Sandhu</a:t>
            </a:r>
            <a:endParaRPr lang="en-GB" sz="14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486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>
                <a:solidFill>
                  <a:srgbClr val="000000"/>
                </a:solidFill>
                <a:cs typeface="Arial" charset="0"/>
              </a:rPr>
              <a:t>World-Leading Research with Real-World Impact!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648456" y="4215384"/>
            <a:ext cx="2980944" cy="896112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2800" b="1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Foundations</a:t>
            </a:r>
            <a:endParaRPr kumimoji="0" lang="en-US" sz="2800" b="1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862328" y="2996184"/>
            <a:ext cx="6553200" cy="902208"/>
            <a:chOff x="1331976" y="3105912"/>
            <a:chExt cx="6553200" cy="902208"/>
          </a:xfrm>
        </p:grpSpPr>
        <p:sp>
          <p:nvSpPr>
            <p:cNvPr id="8" name="Rectangle 7"/>
            <p:cNvSpPr/>
            <p:nvPr/>
          </p:nvSpPr>
          <p:spPr bwMode="auto">
            <a:xfrm>
              <a:off x="1331976" y="3105912"/>
              <a:ext cx="2980944" cy="896112"/>
            </a:xfrm>
            <a:prstGeom prst="rect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lang="en-US" sz="2800" b="1" dirty="0" smtClean="0"/>
                <a:t>Applications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4904232" y="3112008"/>
              <a:ext cx="2980944" cy="896112"/>
            </a:xfrm>
            <a:prstGeom prst="rect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lang="en-US" sz="2800" b="1" dirty="0" smtClean="0"/>
                <a:t>Technologies</a:t>
              </a:r>
            </a:p>
          </p:txBody>
        </p:sp>
      </p:grpSp>
      <p:sp>
        <p:nvSpPr>
          <p:cNvPr id="10" name="Rectangle 9"/>
          <p:cNvSpPr/>
          <p:nvPr/>
        </p:nvSpPr>
        <p:spPr bwMode="auto">
          <a:xfrm>
            <a:off x="3648456" y="1706880"/>
            <a:ext cx="2980944" cy="896112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lang="en-US" sz="2800" b="1" dirty="0" smtClean="0"/>
              <a:t>Synthesis</a:t>
            </a:r>
            <a:endParaRPr kumimoji="0" lang="en-US" sz="2800" b="1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88936" y="2322576"/>
            <a:ext cx="20633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/>
              <a:t>OpenStack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40417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4A03D7-24EF-4842-948D-9C18BC6E4A3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5</a:t>
            </a:fld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ICS </a:t>
            </a:r>
            <a:r>
              <a:rPr lang="en-US" sz="4000" kern="0" dirty="0" err="1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OpenStack</a:t>
            </a:r>
            <a:r>
              <a:rPr lang="en-US" sz="4000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 Projects</a:t>
            </a:r>
            <a:endParaRPr lang="en-US" sz="4000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0484" name="Content Placeholder 2"/>
          <p:cNvSpPr txBox="1">
            <a:spLocks/>
          </p:cNvSpPr>
          <p:nvPr/>
        </p:nvSpPr>
        <p:spPr bwMode="auto">
          <a:xfrm>
            <a:off x="244475" y="1174385"/>
            <a:ext cx="9836150" cy="5608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1800" indent="-323850" eaLnBrk="0">
              <a:buSzPct val="75000"/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000000"/>
                </a:solidFill>
                <a:cs typeface="Arial" charset="0"/>
              </a:rPr>
              <a:t>Role and Attribute </a:t>
            </a:r>
            <a:r>
              <a:rPr lang="en-US" sz="3200" dirty="0">
                <a:solidFill>
                  <a:srgbClr val="000000"/>
                </a:solidFill>
                <a:cs typeface="Arial" charset="0"/>
              </a:rPr>
              <a:t>based access </a:t>
            </a:r>
            <a:r>
              <a:rPr lang="en-US" sz="3200" dirty="0" smtClean="0">
                <a:solidFill>
                  <a:srgbClr val="000000"/>
                </a:solidFill>
                <a:cs typeface="Arial" charset="0"/>
              </a:rPr>
              <a:t>control</a:t>
            </a:r>
          </a:p>
          <a:p>
            <a:pPr marL="996950" lvl="1" indent="-457200" eaLnBrk="0">
              <a:buSzPct val="75000"/>
              <a:buFont typeface="Wingdings" panose="05000000000000000000" pitchFamily="2" charset="2"/>
              <a:buChar char="v"/>
            </a:pPr>
            <a:r>
              <a:rPr lang="en-US" sz="3200" dirty="0" smtClean="0">
                <a:solidFill>
                  <a:srgbClr val="000000"/>
                </a:solidFill>
                <a:cs typeface="Arial" charset="0"/>
              </a:rPr>
              <a:t>Intra-domain</a:t>
            </a:r>
          </a:p>
          <a:p>
            <a:pPr marL="996950" lvl="1" indent="-457200" eaLnBrk="0">
              <a:buSzPct val="75000"/>
              <a:buFont typeface="Wingdings" panose="05000000000000000000" pitchFamily="2" charset="2"/>
              <a:buChar char="v"/>
            </a:pPr>
            <a:r>
              <a:rPr lang="en-US" sz="3200" dirty="0" smtClean="0">
                <a:solidFill>
                  <a:srgbClr val="000000"/>
                </a:solidFill>
                <a:cs typeface="Arial" charset="0"/>
              </a:rPr>
              <a:t>Cross-domain</a:t>
            </a:r>
            <a:endParaRPr lang="en-US" sz="3200" dirty="0">
              <a:solidFill>
                <a:srgbClr val="000000"/>
              </a:solidFill>
              <a:cs typeface="Arial" charset="0"/>
            </a:endParaRPr>
          </a:p>
          <a:p>
            <a:pPr marL="431800" indent="-323850" eaLnBrk="0">
              <a:buSzPct val="75000"/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000000"/>
                </a:solidFill>
                <a:cs typeface="Arial" charset="0"/>
              </a:rPr>
              <a:t>Secure </a:t>
            </a:r>
            <a:r>
              <a:rPr lang="en-US" sz="3200" dirty="0" smtClean="0">
                <a:solidFill>
                  <a:srgbClr val="000000"/>
                </a:solidFill>
                <a:cs typeface="Arial" charset="0"/>
              </a:rPr>
              <a:t>information </a:t>
            </a:r>
            <a:r>
              <a:rPr lang="en-US" sz="3200" dirty="0" smtClean="0">
                <a:solidFill>
                  <a:srgbClr val="000000"/>
                </a:solidFill>
                <a:cs typeface="Arial" charset="0"/>
              </a:rPr>
              <a:t>sharing</a:t>
            </a:r>
          </a:p>
          <a:p>
            <a:pPr marL="996950" lvl="1" indent="-457200" eaLnBrk="0">
              <a:buSzPct val="75000"/>
              <a:buFont typeface="Wingdings" panose="05000000000000000000" pitchFamily="2" charset="2"/>
              <a:buChar char="v"/>
            </a:pPr>
            <a:r>
              <a:rPr lang="en-US" sz="3200" dirty="0" smtClean="0">
                <a:solidFill>
                  <a:srgbClr val="000000"/>
                </a:solidFill>
                <a:cs typeface="Arial" charset="0"/>
              </a:rPr>
              <a:t>Cyber incident</a:t>
            </a:r>
            <a:endParaRPr lang="en-US" sz="3200" dirty="0" smtClean="0">
              <a:solidFill>
                <a:srgbClr val="000000"/>
              </a:solidFill>
              <a:cs typeface="Arial" charset="0"/>
            </a:endParaRPr>
          </a:p>
          <a:p>
            <a:pPr marL="431800" indent="-323850" eaLnBrk="0">
              <a:buSzPct val="75000"/>
              <a:buFont typeface="Wingdings" pitchFamily="2" charset="2"/>
              <a:buChar char="Ø"/>
            </a:pPr>
            <a:r>
              <a:rPr lang="en-US" sz="3200" dirty="0">
                <a:solidFill>
                  <a:srgbClr val="000000"/>
                </a:solidFill>
                <a:cs typeface="Arial" charset="0"/>
              </a:rPr>
              <a:t>P</a:t>
            </a:r>
            <a:r>
              <a:rPr lang="en-US" sz="3200" dirty="0" smtClean="0">
                <a:solidFill>
                  <a:srgbClr val="000000"/>
                </a:solidFill>
                <a:cs typeface="Arial" charset="0"/>
              </a:rPr>
              <a:t>rovenance</a:t>
            </a:r>
            <a:endParaRPr lang="en-US" sz="3200" dirty="0" smtClean="0">
              <a:solidFill>
                <a:srgbClr val="000000"/>
              </a:solidFill>
              <a:cs typeface="Arial" charset="0"/>
            </a:endParaRPr>
          </a:p>
          <a:p>
            <a:pPr marL="431800" indent="-323850" eaLnBrk="0">
              <a:buSzPct val="75000"/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000000"/>
                </a:solidFill>
                <a:cs typeface="Arial" charset="0"/>
              </a:rPr>
              <a:t>Multi-Cloud</a:t>
            </a:r>
          </a:p>
          <a:p>
            <a:pPr marL="431800" indent="-323850" eaLnBrk="0">
              <a:buSzPct val="75000"/>
              <a:buFont typeface="Wingdings" pitchFamily="2" charset="2"/>
              <a:buChar char="Ø"/>
            </a:pPr>
            <a:r>
              <a:rPr lang="en-US" sz="3200" smtClean="0">
                <a:solidFill>
                  <a:srgbClr val="000000"/>
                </a:solidFill>
                <a:cs typeface="Arial" charset="0"/>
              </a:rPr>
              <a:t>Graphical databases</a:t>
            </a:r>
          </a:p>
          <a:p>
            <a:pPr marL="431800" indent="-323850" eaLnBrk="0">
              <a:buSzPct val="75000"/>
              <a:buFont typeface="Wingdings" pitchFamily="2" charset="2"/>
              <a:buChar char="Ø"/>
            </a:pPr>
            <a:r>
              <a:rPr lang="en-US" sz="3200" smtClean="0">
                <a:solidFill>
                  <a:srgbClr val="000000"/>
                </a:solidFill>
                <a:cs typeface="Arial" charset="0"/>
              </a:rPr>
              <a:t>ZeroVM</a:t>
            </a:r>
            <a:endParaRPr lang="en-US" sz="3200" dirty="0">
              <a:solidFill>
                <a:srgbClr val="000000"/>
              </a:solidFill>
              <a:cs typeface="Arial" charset="0"/>
            </a:endParaRPr>
          </a:p>
          <a:p>
            <a:pPr marL="431800" indent="-323850" eaLnBrk="0">
              <a:buSzPct val="75000"/>
            </a:pPr>
            <a:endParaRPr lang="en-US" sz="3200" dirty="0" smtClean="0">
              <a:solidFill>
                <a:srgbClr val="000000"/>
              </a:solidFill>
              <a:cs typeface="Arial" charset="0"/>
            </a:endParaRPr>
          </a:p>
          <a:p>
            <a:pPr marL="431800" indent="-323850" eaLnBrk="0">
              <a:buSzPct val="75000"/>
            </a:pPr>
            <a:endParaRPr lang="en-US" sz="3200" dirty="0">
              <a:solidFill>
                <a:srgbClr val="000000"/>
              </a:solidFill>
              <a:cs typeface="Arial" charset="0"/>
            </a:endParaRPr>
          </a:p>
          <a:p>
            <a:pPr marL="863600" lvl="1" indent="-323850" eaLnBrk="0">
              <a:buSzPct val="75000"/>
              <a:buFont typeface="Wingdings" pitchFamily="2" charset="2"/>
              <a:buChar char="v"/>
            </a:pPr>
            <a:endParaRPr lang="en-US" sz="3200" dirty="0">
              <a:solidFill>
                <a:srgbClr val="000000"/>
              </a:solidFill>
              <a:cs typeface="Arial" charset="0"/>
            </a:endParaRPr>
          </a:p>
          <a:p>
            <a:pPr marL="1079500" lvl="2" indent="-323850" eaLnBrk="0">
              <a:buSzPct val="75000"/>
              <a:buFont typeface="Wingdings" pitchFamily="2" charset="2"/>
              <a:buChar char="Ø"/>
            </a:pPr>
            <a:endParaRPr lang="en-US" sz="3200" dirty="0">
              <a:solidFill>
                <a:srgbClr val="000000"/>
              </a:solidFill>
              <a:cs typeface="Arial" charset="0"/>
            </a:endParaRPr>
          </a:p>
          <a:p>
            <a:pPr marL="863600" lvl="1" indent="-323850" eaLnBrk="0">
              <a:buSzPct val="75000"/>
              <a:buFont typeface="Wingdings" pitchFamily="2" charset="2"/>
              <a:buChar char="v"/>
            </a:pPr>
            <a:endParaRPr lang="en-US" sz="3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485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  <a:cs typeface="Arial" charset="0"/>
              </a:rPr>
              <a:t>© Ravi  Sandhu</a:t>
            </a:r>
            <a:endParaRPr lang="en-GB" sz="14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486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>
                <a:solidFill>
                  <a:srgbClr val="000000"/>
                </a:solidFill>
                <a:cs typeface="Arial" charset="0"/>
              </a:rPr>
              <a:t>World-Leading Research with Real-World Impact!</a:t>
            </a:r>
          </a:p>
        </p:txBody>
      </p:sp>
    </p:spTree>
    <p:extLst>
      <p:ext uri="{BB962C8B-B14F-4D97-AF65-F5344CB8AC3E}">
        <p14:creationId xmlns:p14="http://schemas.microsoft.com/office/powerpoint/2010/main" val="161815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7659</TotalTime>
  <Words>122</Words>
  <Application>Microsoft Office PowerPoint</Application>
  <PresentationFormat>Custom</PresentationFormat>
  <Paragraphs>62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5</vt:i4>
      </vt:variant>
    </vt:vector>
  </HeadingPairs>
  <TitlesOfParts>
    <vt:vector size="21" baseType="lpstr">
      <vt:lpstr>ＭＳ Ｐゴシック</vt:lpstr>
      <vt:lpstr>Arial</vt:lpstr>
      <vt:lpstr>Bitstream Charter</vt:lpstr>
      <vt:lpstr>Calibri</vt:lpstr>
      <vt:lpstr>Courier New</vt:lpstr>
      <vt:lpstr>Symbol</vt:lpstr>
      <vt:lpstr>Times New Roman</vt:lpstr>
      <vt:lpstr>Wingdings</vt:lpstr>
      <vt:lpstr>1_Custom Design</vt:lpstr>
      <vt:lpstr>2_Custom Design</vt:lpstr>
      <vt:lpstr>3_Custom Design</vt:lpstr>
      <vt:lpstr>Custom Design</vt:lpstr>
      <vt:lpstr>3_Default Design</vt:lpstr>
      <vt:lpstr>4_Default Design</vt:lpstr>
      <vt:lpstr>5_Default Design</vt:lpstr>
      <vt:lpstr>6_Default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Having Fun</dc:creator>
  <cp:lastModifiedBy>Ravi Sandhu</cp:lastModifiedBy>
  <cp:revision>990</cp:revision>
  <cp:lastPrinted>2012-11-13T22:38:33Z</cp:lastPrinted>
  <dcterms:created xsi:type="dcterms:W3CDTF">2010-02-19T20:53:39Z</dcterms:created>
  <dcterms:modified xsi:type="dcterms:W3CDTF">2014-05-08T16:59:23Z</dcterms:modified>
</cp:coreProperties>
</file>