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theme/theme7.xml" ContentType="application/vnd.openxmlformats-officedocument.theme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  <p:sldMasterId id="2147484387" r:id="rId6"/>
    <p:sldMasterId id="2147484389" r:id="rId7"/>
    <p:sldMasterId id="2147484391" r:id="rId8"/>
  </p:sldMasterIdLst>
  <p:notesMasterIdLst>
    <p:notesMasterId r:id="rId14"/>
  </p:notesMasterIdLst>
  <p:handoutMasterIdLst>
    <p:handoutMasterId r:id="rId15"/>
  </p:handoutMasterIdLst>
  <p:sldIdLst>
    <p:sldId id="414" r:id="rId9"/>
    <p:sldId id="422" r:id="rId10"/>
    <p:sldId id="420" r:id="rId11"/>
    <p:sldId id="421" r:id="rId12"/>
    <p:sldId id="423" r:id="rId13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276" y="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572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317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99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4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>
                <a:cs typeface="Arial" charset="0"/>
              </a:rPr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>
                <a:cs typeface="Arial" charset="0"/>
              </a:rPr>
              <a:pPr>
                <a:defRPr/>
              </a:pPr>
              <a:t>‹#›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2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>
                <a:cs typeface="Arial" charset="0"/>
              </a:rPr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>
                <a:cs typeface="Arial" charset="0"/>
              </a:rPr>
              <a:pPr>
                <a:defRPr/>
              </a:pPr>
              <a:t>‹#›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5/8/2014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>
                <a:cs typeface="Arial" charset="0"/>
              </a:rPr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>
                <a:cs typeface="Arial" charset="0"/>
              </a:rPr>
              <a:pPr>
                <a:defRPr/>
              </a:pPr>
              <a:t>‹#›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5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131F49"/>
                </a:solidFill>
              </a:rPr>
              <a:t>OpenStack</a:t>
            </a:r>
            <a:r>
              <a:rPr lang="en-US" sz="3200" dirty="0" smtClean="0">
                <a:solidFill>
                  <a:srgbClr val="131F49"/>
                </a:solidFill>
              </a:rPr>
              <a:t> at UTSA/ICS</a:t>
            </a:r>
            <a:endParaRPr lang="en-US" sz="3200" dirty="0" smtClean="0">
              <a:solidFill>
                <a:srgbClr val="131F49"/>
              </a:solidFill>
            </a:endParaRP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Open </a:t>
            </a:r>
            <a:r>
              <a:rPr lang="en-US" sz="2000" dirty="0" err="1" smtClean="0">
                <a:solidFill>
                  <a:schemeClr val="tx2"/>
                </a:solidFill>
              </a:rPr>
              <a:t>BigCloud</a:t>
            </a:r>
            <a:r>
              <a:rPr lang="en-US" sz="2000" dirty="0" smtClean="0">
                <a:solidFill>
                  <a:schemeClr val="tx2"/>
                </a:solidFill>
              </a:rPr>
              <a:t> Symposium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May 8, </a:t>
            </a:r>
            <a:r>
              <a:rPr lang="en-US" sz="2000" dirty="0" smtClean="0">
                <a:solidFill>
                  <a:schemeClr val="tx2"/>
                </a:solidFill>
              </a:rPr>
              <a:t>2014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12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About ICS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244475" y="1174385"/>
            <a:ext cx="9836150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Founded 2007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Research focused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0000"/>
                </a:solidFill>
                <a:cs typeface="Arial" charset="0"/>
              </a:rPr>
              <a:t>FlexCloud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 laboratory: cloud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0000"/>
                </a:solidFill>
                <a:cs typeface="Arial" charset="0"/>
              </a:rPr>
              <a:t>FlexFarm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 laboratory: malware</a:t>
            </a:r>
            <a:endParaRPr lang="en-US" sz="3200" dirty="0" smtClean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</a:pPr>
            <a:endParaRPr lang="en-US" sz="3200" dirty="0" smtClean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1079500" lvl="2" indent="-323850" eaLnBrk="0">
              <a:buSzPct val="75000"/>
              <a:buFont typeface="Wingdings" pitchFamily="2" charset="2"/>
              <a:buChar char="Ø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© Ravi  Sandhu</a:t>
            </a:r>
            <a:endParaRPr lang="en-GB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cs typeface="Arial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8619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ICS Philosophy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© Ravi  Sandhu</a:t>
            </a:r>
            <a:endParaRPr lang="en-GB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cs typeface="Arial" charset="0"/>
              </a:rPr>
              <a:t>World-Leading Research with Real-World Impact!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648456" y="4215384"/>
            <a:ext cx="2980944" cy="896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2800" b="1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Foundations</a:t>
            </a:r>
            <a:endParaRPr kumimoji="0" lang="en-US" sz="2800" b="1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62328" y="2996184"/>
            <a:ext cx="6553200" cy="902208"/>
            <a:chOff x="1331976" y="3105912"/>
            <a:chExt cx="6553200" cy="902208"/>
          </a:xfrm>
        </p:grpSpPr>
        <p:sp>
          <p:nvSpPr>
            <p:cNvPr id="8" name="Rectangle 7"/>
            <p:cNvSpPr/>
            <p:nvPr/>
          </p:nvSpPr>
          <p:spPr bwMode="auto">
            <a:xfrm>
              <a:off x="1331976" y="3105912"/>
              <a:ext cx="2980944" cy="89611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2800" b="1" dirty="0" smtClean="0"/>
                <a:t>Applications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904232" y="3112008"/>
              <a:ext cx="2980944" cy="89611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2800" b="1" dirty="0" smtClean="0"/>
                <a:t>Technologies</a:t>
              </a: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3648456" y="1706880"/>
            <a:ext cx="2980944" cy="896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2800" b="1" dirty="0" smtClean="0"/>
              <a:t>Synthesis</a:t>
            </a:r>
            <a:endParaRPr kumimoji="0" lang="en-US" sz="2800" b="1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ICS Philosophy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© Ravi  Sandhu</a:t>
            </a:r>
            <a:endParaRPr lang="en-GB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cs typeface="Arial" charset="0"/>
              </a:rPr>
              <a:t>World-Leading Research with Real-World Impact!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648456" y="4215384"/>
            <a:ext cx="2980944" cy="896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2800" b="1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Foundations</a:t>
            </a:r>
            <a:endParaRPr kumimoji="0" lang="en-US" sz="2800" b="1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62328" y="2996184"/>
            <a:ext cx="6553200" cy="902208"/>
            <a:chOff x="1331976" y="3105912"/>
            <a:chExt cx="6553200" cy="902208"/>
          </a:xfrm>
        </p:grpSpPr>
        <p:sp>
          <p:nvSpPr>
            <p:cNvPr id="8" name="Rectangle 7"/>
            <p:cNvSpPr/>
            <p:nvPr/>
          </p:nvSpPr>
          <p:spPr bwMode="auto">
            <a:xfrm>
              <a:off x="1331976" y="3105912"/>
              <a:ext cx="2980944" cy="89611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2800" b="1" dirty="0" smtClean="0"/>
                <a:t>Applications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904232" y="3112008"/>
              <a:ext cx="2980944" cy="89611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2800" b="1" dirty="0" smtClean="0"/>
                <a:t>Technologies</a:t>
              </a: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3648456" y="1706880"/>
            <a:ext cx="2980944" cy="896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2800" b="1" dirty="0" smtClean="0"/>
              <a:t>Synthesis</a:t>
            </a:r>
            <a:endParaRPr kumimoji="0" lang="en-US" sz="2800" b="1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88936" y="2322576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OpenStack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041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ICS </a:t>
            </a:r>
            <a:r>
              <a:rPr lang="en-US" sz="4000" kern="0" dirty="0" err="1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OpenStack</a:t>
            </a: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 Projects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244475" y="1174385"/>
            <a:ext cx="9836150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Role and Attribute </a:t>
            </a:r>
            <a:r>
              <a:rPr lang="en-US" sz="3200" dirty="0">
                <a:solidFill>
                  <a:srgbClr val="000000"/>
                </a:solidFill>
                <a:cs typeface="Arial" charset="0"/>
              </a:rPr>
              <a:t>based access 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control</a:t>
            </a:r>
          </a:p>
          <a:p>
            <a:pPr marL="996950" lvl="1" indent="-457200" eaLnBrk="0">
              <a:buSzPct val="75000"/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Intra-domain</a:t>
            </a:r>
          </a:p>
          <a:p>
            <a:pPr marL="996950" lvl="1" indent="-457200" eaLnBrk="0">
              <a:buSzPct val="75000"/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Cross-domain</a:t>
            </a: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Secure 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information 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sharing</a:t>
            </a:r>
          </a:p>
          <a:p>
            <a:pPr marL="996950" lvl="1" indent="-457200" eaLnBrk="0">
              <a:buSzPct val="75000"/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Cyber incident</a:t>
            </a:r>
            <a:endParaRPr lang="en-US" sz="3200" dirty="0" smtClean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cs typeface="Arial" charset="0"/>
              </a:rPr>
              <a:t>P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rovenance</a:t>
            </a:r>
            <a:endParaRPr lang="en-US" sz="3200" dirty="0" smtClean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Multi-Cloud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smtClean="0">
                <a:solidFill>
                  <a:srgbClr val="000000"/>
                </a:solidFill>
                <a:cs typeface="Arial" charset="0"/>
              </a:rPr>
              <a:t>Graphical databases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smtClean="0">
                <a:solidFill>
                  <a:srgbClr val="000000"/>
                </a:solidFill>
                <a:cs typeface="Arial" charset="0"/>
              </a:rPr>
              <a:t>ZeroVM</a:t>
            </a: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</a:pPr>
            <a:endParaRPr lang="en-US" sz="3200" dirty="0" smtClean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1079500" lvl="2" indent="-323850" eaLnBrk="0">
              <a:buSzPct val="75000"/>
              <a:buFont typeface="Wingdings" pitchFamily="2" charset="2"/>
              <a:buChar char="Ø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© Ravi  Sandhu</a:t>
            </a:r>
            <a:endParaRPr lang="en-GB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cs typeface="Arial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6181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7659</TotalTime>
  <Words>122</Words>
  <Application>Microsoft Office PowerPoint</Application>
  <PresentationFormat>Custom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21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4_Default Design</vt:lpstr>
      <vt:lpstr>5_Default Design</vt:lpstr>
      <vt:lpstr>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990</cp:revision>
  <cp:lastPrinted>2012-11-13T22:38:33Z</cp:lastPrinted>
  <dcterms:created xsi:type="dcterms:W3CDTF">2010-02-19T20:53:39Z</dcterms:created>
  <dcterms:modified xsi:type="dcterms:W3CDTF">2014-05-08T16:59:23Z</dcterms:modified>
</cp:coreProperties>
</file>