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0"/>
  </p:notesMasterIdLst>
  <p:handoutMasterIdLst>
    <p:handoutMasterId r:id="rId11"/>
  </p:handoutMasterIdLst>
  <p:sldIdLst>
    <p:sldId id="392" r:id="rId6"/>
    <p:sldId id="404" r:id="rId7"/>
    <p:sldId id="413" r:id="rId8"/>
    <p:sldId id="415" r:id="rId9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25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png"/><Relationship Id="rId2" Type="http://schemas.openxmlformats.org/officeDocument/2006/relationships/image" Target="../media/image5.jpe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5" Type="http://schemas.openxmlformats.org/officeDocument/2006/relationships/image" Target="../media/image18.wmf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>
                <a:solidFill>
                  <a:srgbClr val="131F49"/>
                </a:solidFill>
              </a:rPr>
              <a:t>Institute for Cyber Security</a:t>
            </a:r>
            <a:endParaRPr lang="en-US" sz="2800" dirty="0">
              <a:solidFill>
                <a:srgbClr val="131F49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Private Briefing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June 18, 2013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6426" y="112776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Human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Driven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45169" y="5852160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Automated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Adaptive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7C804B8A-19E9-4F04-8C90-9C198C82017D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3557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604202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Risk Adaptive Access Control (</a:t>
            </a:r>
            <a:r>
              <a:rPr lang="en-US" sz="2400" b="1" kern="0" dirty="0" err="1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RAdAC</a:t>
            </a: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)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355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050" y="917575"/>
            <a:ext cx="8918575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3557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604202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Provenance Aware Systems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336514" y="4703797"/>
            <a:ext cx="2603888" cy="1931917"/>
            <a:chOff x="76200" y="990601"/>
            <a:chExt cx="5486400" cy="4190999"/>
          </a:xfrm>
        </p:grpSpPr>
        <p:pic>
          <p:nvPicPr>
            <p:cNvPr id="10" name="Picture 4" descr="router_3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1752600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5" descr="router_wired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3336302"/>
              <a:ext cx="796799" cy="473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6" descr="server_2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1084780"/>
              <a:ext cx="457200" cy="729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7" descr="pc_4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4305129"/>
              <a:ext cx="763369" cy="571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8" descr="laptop_4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1" y="4331208"/>
              <a:ext cx="838200" cy="469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9" descr="router_wired.jp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1905000"/>
              <a:ext cx="76904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0" descr="router_wired.jp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2438400"/>
              <a:ext cx="762000" cy="453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1" descr="iphone_2.jp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76200" y="1752600"/>
              <a:ext cx="466725" cy="625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2" descr="ipad_3.jp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01" y="1066801"/>
              <a:ext cx="495299" cy="465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3" descr="w_2.jp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990601"/>
              <a:ext cx="381000" cy="550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0" name="Straight Connector 19"/>
            <p:cNvCxnSpPr/>
            <p:nvPr/>
          </p:nvCxnSpPr>
          <p:spPr>
            <a:xfrm rot="10800000">
              <a:off x="2977946" y="2133257"/>
              <a:ext cx="1519084" cy="531467"/>
            </a:xfrm>
            <a:prstGeom prst="line">
              <a:avLst/>
            </a:prstGeom>
            <a:ln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 flipV="1">
              <a:off x="2093043" y="2664724"/>
              <a:ext cx="2403987" cy="907289"/>
            </a:xfrm>
            <a:prstGeom prst="line">
              <a:avLst/>
            </a:prstGeom>
            <a:ln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656851" y="2399014"/>
              <a:ext cx="975621" cy="899652"/>
            </a:xfrm>
            <a:prstGeom prst="line">
              <a:avLst/>
            </a:prstGeom>
            <a:ln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827572" y="2133257"/>
              <a:ext cx="3834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4724952" y="2285105"/>
              <a:ext cx="3036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loud Callout 24"/>
            <p:cNvSpPr/>
            <p:nvPr/>
          </p:nvSpPr>
          <p:spPr>
            <a:xfrm>
              <a:off x="533400" y="1601790"/>
              <a:ext cx="763230" cy="455543"/>
            </a:xfrm>
            <a:prstGeom prst="cloudCallout">
              <a:avLst/>
            </a:prstGeom>
            <a:solidFill>
              <a:schemeClr val="accent1">
                <a:alpha val="27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16200000" flipH="1">
              <a:off x="1505027" y="4000985"/>
              <a:ext cx="3796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867366" y="3477209"/>
              <a:ext cx="493505" cy="1161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2092944" y="3413067"/>
              <a:ext cx="520077" cy="13162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/>
            <p:nvPr/>
          </p:nvCxnSpPr>
          <p:spPr>
            <a:xfrm rot="5400000" flipH="1" flipV="1">
              <a:off x="4896863" y="1392421"/>
              <a:ext cx="15185" cy="859092"/>
            </a:xfrm>
            <a:prstGeom prst="bentConnector3">
              <a:avLst>
                <a:gd name="adj1" fmla="val -157070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27" descr="pc_3.jp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600" y="1285474"/>
              <a:ext cx="871778" cy="543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28" descr="server_5.jpg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054" y="4191000"/>
              <a:ext cx="874546" cy="990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2" name="Curved Connector 31"/>
            <p:cNvCxnSpPr/>
            <p:nvPr/>
          </p:nvCxnSpPr>
          <p:spPr>
            <a:xfrm flipV="1">
              <a:off x="1982430" y="2668519"/>
              <a:ext cx="2208570" cy="683315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/>
            <p:cNvCxnSpPr/>
            <p:nvPr/>
          </p:nvCxnSpPr>
          <p:spPr>
            <a:xfrm rot="10800000">
              <a:off x="2056172" y="3811175"/>
              <a:ext cx="1220428" cy="303696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7"/>
          <p:cNvSpPr txBox="1">
            <a:spLocks noChangeArrowheads="1"/>
          </p:cNvSpPr>
          <p:nvPr/>
        </p:nvSpPr>
        <p:spPr bwMode="auto">
          <a:xfrm>
            <a:off x="252518" y="3863833"/>
            <a:ext cx="27718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/>
              <a:t>Data Forensics </a:t>
            </a:r>
          </a:p>
          <a:p>
            <a:pPr algn="ctr" eaLnBrk="1" hangingPunct="1"/>
            <a:r>
              <a:rPr lang="en-US" dirty="0"/>
              <a:t>(e.g., SIM tools)</a:t>
            </a:r>
          </a:p>
        </p:txBody>
      </p:sp>
      <p:sp>
        <p:nvSpPr>
          <p:cNvPr id="35" name="TextBox 39"/>
          <p:cNvSpPr txBox="1">
            <a:spLocks noChangeArrowheads="1"/>
          </p:cNvSpPr>
          <p:nvPr/>
        </p:nvSpPr>
        <p:spPr bwMode="auto">
          <a:xfrm>
            <a:off x="6972229" y="1343942"/>
            <a:ext cx="27718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Data Trustworthiness</a:t>
            </a:r>
          </a:p>
          <a:p>
            <a:pPr algn="ctr" eaLnBrk="1" hangingPunct="1"/>
            <a:r>
              <a:rPr lang="en-US"/>
              <a:t>(e.g., sensor networks)</a:t>
            </a:r>
          </a:p>
        </p:txBody>
      </p:sp>
      <p:grpSp>
        <p:nvGrpSpPr>
          <p:cNvPr id="36" name="Group 64"/>
          <p:cNvGrpSpPr>
            <a:grpSpLocks/>
          </p:cNvGrpSpPr>
          <p:nvPr/>
        </p:nvGrpSpPr>
        <p:grpSpPr bwMode="auto">
          <a:xfrm>
            <a:off x="7644200" y="2099909"/>
            <a:ext cx="1763924" cy="1175949"/>
            <a:chOff x="4876800" y="2971800"/>
            <a:chExt cx="2057400" cy="1447800"/>
          </a:xfrm>
        </p:grpSpPr>
        <p:sp>
          <p:nvSpPr>
            <p:cNvPr id="37" name="Oval 36"/>
            <p:cNvSpPr/>
            <p:nvPr/>
          </p:nvSpPr>
          <p:spPr>
            <a:xfrm>
              <a:off x="4876800" y="3275580"/>
              <a:ext cx="228600" cy="230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6019800" y="3581514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5791200" y="3047207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5334000" y="4115821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52520" y="4191227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6705600" y="2971800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3" name="Straight Connector 42"/>
            <p:cNvCxnSpPr>
              <a:stCxn id="37" idx="6"/>
              <a:endCxn id="39" idx="3"/>
            </p:cNvCxnSpPr>
            <p:nvPr/>
          </p:nvCxnSpPr>
          <p:spPr>
            <a:xfrm flipV="1">
              <a:off x="5105400" y="3243263"/>
              <a:ext cx="718457" cy="1486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0" idx="1"/>
              <a:endCxn id="37" idx="5"/>
            </p:cNvCxnSpPr>
            <p:nvPr/>
          </p:nvCxnSpPr>
          <p:spPr>
            <a:xfrm rot="16200000" flipV="1">
              <a:off x="4881448" y="3662930"/>
              <a:ext cx="676502" cy="293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8" idx="7"/>
              <a:endCxn id="42" idx="4"/>
            </p:cNvCxnSpPr>
            <p:nvPr/>
          </p:nvCxnSpPr>
          <p:spPr>
            <a:xfrm rot="5400000" flipH="1" flipV="1">
              <a:off x="6310993" y="3104923"/>
              <a:ext cx="413657" cy="604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9" idx="6"/>
              <a:endCxn id="42" idx="3"/>
            </p:cNvCxnSpPr>
            <p:nvPr/>
          </p:nvCxnSpPr>
          <p:spPr>
            <a:xfrm>
              <a:off x="6019800" y="3161393"/>
              <a:ext cx="718457" cy="6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0" idx="6"/>
              <a:endCxn id="38" idx="4"/>
            </p:cNvCxnSpPr>
            <p:nvPr/>
          </p:nvCxnSpPr>
          <p:spPr>
            <a:xfrm flipV="1">
              <a:off x="5562600" y="3809887"/>
              <a:ext cx="571500" cy="42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8" idx="5"/>
              <a:endCxn id="41" idx="0"/>
            </p:cNvCxnSpPr>
            <p:nvPr/>
          </p:nvCxnSpPr>
          <p:spPr>
            <a:xfrm rot="16200000" flipH="1">
              <a:off x="6234453" y="3758860"/>
              <a:ext cx="413657" cy="4510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65"/>
          <p:cNvSpPr txBox="1">
            <a:spLocks noChangeArrowheads="1"/>
          </p:cNvSpPr>
          <p:nvPr/>
        </p:nvSpPr>
        <p:spPr bwMode="auto">
          <a:xfrm>
            <a:off x="336514" y="1380926"/>
            <a:ext cx="34438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/>
              <a:t>Access and Usage Control</a:t>
            </a:r>
          </a:p>
          <a:p>
            <a:pPr algn="ctr" eaLnBrk="1" hangingPunct="1"/>
            <a:r>
              <a:rPr lang="en-US" dirty="0"/>
              <a:t>of Data and its Provenance</a:t>
            </a:r>
          </a:p>
        </p:txBody>
      </p:sp>
      <p:sp>
        <p:nvSpPr>
          <p:cNvPr id="50" name="TextBox 66"/>
          <p:cNvSpPr txBox="1">
            <a:spLocks noChangeArrowheads="1"/>
          </p:cNvSpPr>
          <p:nvPr/>
        </p:nvSpPr>
        <p:spPr bwMode="auto">
          <a:xfrm>
            <a:off x="6636243" y="4283816"/>
            <a:ext cx="34438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Data Privacy</a:t>
            </a:r>
          </a:p>
          <a:p>
            <a:pPr algn="ctr" eaLnBrk="1" hangingPunct="1"/>
            <a:r>
              <a:rPr lang="en-US"/>
              <a:t>(e.g., track hospital records)</a:t>
            </a:r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131" y="5123779"/>
            <a:ext cx="839964" cy="83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Document"/>
          <p:cNvSpPr>
            <a:spLocks noEditPoints="1" noChangeArrowheads="1"/>
          </p:cNvSpPr>
          <p:nvPr/>
        </p:nvSpPr>
        <p:spPr bwMode="auto">
          <a:xfrm>
            <a:off x="8148179" y="5123779"/>
            <a:ext cx="503978" cy="671971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cxnSp>
        <p:nvCxnSpPr>
          <p:cNvPr id="53" name="Straight Connector 52"/>
          <p:cNvCxnSpPr>
            <a:endCxn id="52" idx="3"/>
          </p:cNvCxnSpPr>
          <p:nvPr/>
        </p:nvCxnSpPr>
        <p:spPr>
          <a:xfrm rot="10800000">
            <a:off x="8653907" y="5454515"/>
            <a:ext cx="586224" cy="89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276" y="5459766"/>
            <a:ext cx="1030706" cy="97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Flowchart: Magnetic Disk 54"/>
          <p:cNvSpPr/>
          <p:nvPr/>
        </p:nvSpPr>
        <p:spPr>
          <a:xfrm>
            <a:off x="7308214" y="6047739"/>
            <a:ext cx="587975" cy="7559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6" name="Straight Connector 55"/>
          <p:cNvCxnSpPr>
            <a:endCxn id="55" idx="2"/>
          </p:cNvCxnSpPr>
          <p:nvPr/>
        </p:nvCxnSpPr>
        <p:spPr>
          <a:xfrm>
            <a:off x="6910982" y="5947995"/>
            <a:ext cx="397232" cy="477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5" idx="4"/>
            <a:endCxn id="52" idx="0"/>
          </p:cNvCxnSpPr>
          <p:nvPr/>
        </p:nvCxnSpPr>
        <p:spPr>
          <a:xfrm flipV="1">
            <a:off x="7896190" y="5797501"/>
            <a:ext cx="502229" cy="628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363" y="2519891"/>
            <a:ext cx="2435895" cy="243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326" y="2603888"/>
            <a:ext cx="839964" cy="83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Box 102"/>
          <p:cNvSpPr txBox="1">
            <a:spLocks noChangeArrowheads="1"/>
          </p:cNvSpPr>
          <p:nvPr/>
        </p:nvSpPr>
        <p:spPr bwMode="auto">
          <a:xfrm>
            <a:off x="3528377" y="2267902"/>
            <a:ext cx="31918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Data</a:t>
            </a:r>
          </a:p>
        </p:txBody>
      </p:sp>
      <p:sp>
        <p:nvSpPr>
          <p:cNvPr id="61" name="TextBox 103"/>
          <p:cNvSpPr txBox="1">
            <a:spLocks noChangeArrowheads="1"/>
          </p:cNvSpPr>
          <p:nvPr/>
        </p:nvSpPr>
        <p:spPr bwMode="auto">
          <a:xfrm>
            <a:off x="3612373" y="4031826"/>
            <a:ext cx="31918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Provenance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rot="10800000" flipV="1">
            <a:off x="2772410" y="4115823"/>
            <a:ext cx="1595931" cy="41998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0800000">
            <a:off x="2856406" y="2435895"/>
            <a:ext cx="1595931" cy="117594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796280" y="2351898"/>
            <a:ext cx="1175949" cy="10919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6048268" y="4115823"/>
            <a:ext cx="1427939" cy="41998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Lock"/>
          <p:cNvSpPr>
            <a:spLocks noEditPoints="1" noChangeArrowheads="1"/>
          </p:cNvSpPr>
          <p:nvPr/>
        </p:nvSpPr>
        <p:spPr bwMode="auto">
          <a:xfrm>
            <a:off x="1512464" y="2183905"/>
            <a:ext cx="839964" cy="1007957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cxnSp>
        <p:nvCxnSpPr>
          <p:cNvPr id="67" name="Straight Arrow Connector 110"/>
          <p:cNvCxnSpPr>
            <a:cxnSpLocks noChangeShapeType="1"/>
          </p:cNvCxnSpPr>
          <p:nvPr/>
        </p:nvCxnSpPr>
        <p:spPr bwMode="auto">
          <a:xfrm flipH="1">
            <a:off x="4536334" y="4619801"/>
            <a:ext cx="503978" cy="1427939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" name="TextBox 39"/>
          <p:cNvSpPr txBox="1">
            <a:spLocks noChangeArrowheads="1"/>
          </p:cNvSpPr>
          <p:nvPr/>
        </p:nvSpPr>
        <p:spPr bwMode="auto">
          <a:xfrm>
            <a:off x="3192391" y="6131737"/>
            <a:ext cx="27718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etcetera</a:t>
            </a:r>
          </a:p>
        </p:txBody>
      </p:sp>
    </p:spTree>
    <p:extLst>
      <p:ext uri="{BB962C8B-B14F-4D97-AF65-F5344CB8AC3E}">
        <p14:creationId xmlns:p14="http://schemas.microsoft.com/office/powerpoint/2010/main" val="14812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7618</TotalTime>
  <Words>147</Words>
  <Application>Microsoft Office PowerPoint</Application>
  <PresentationFormat>Custom</PresentationFormat>
  <Paragraphs>49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972</cp:revision>
  <cp:lastPrinted>2012-11-13T22:38:33Z</cp:lastPrinted>
  <dcterms:created xsi:type="dcterms:W3CDTF">2010-02-19T20:53:39Z</dcterms:created>
  <dcterms:modified xsi:type="dcterms:W3CDTF">2013-10-09T22:11:33Z</dcterms:modified>
</cp:coreProperties>
</file>