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9"/>
  </p:notesMasterIdLst>
  <p:handoutMasterIdLst>
    <p:handoutMasterId r:id="rId10"/>
  </p:handoutMasterIdLst>
  <p:sldIdLst>
    <p:sldId id="392" r:id="rId6"/>
    <p:sldId id="407" r:id="rId7"/>
    <p:sldId id="408" r:id="rId8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976" y="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6/5/2016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3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994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6/5/2016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 smtClean="0">
                <a:solidFill>
                  <a:srgbClr val="131F49"/>
                </a:solidFill>
              </a:rPr>
              <a:t>Security and Privacy in the Age of the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 smtClean="0">
                <a:solidFill>
                  <a:srgbClr val="131F49"/>
                </a:solidFill>
              </a:rPr>
              <a:t>Internet of Things: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 smtClean="0">
                <a:solidFill>
                  <a:srgbClr val="131F49"/>
                </a:solidFill>
              </a:rPr>
              <a:t>Opportunities and Challenges</a:t>
            </a:r>
            <a:endParaRPr lang="en-US" sz="2800" dirty="0">
              <a:solidFill>
                <a:srgbClr val="131F49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SACMAT Panel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June </a:t>
            </a:r>
            <a:r>
              <a:rPr lang="en-US" sz="2000" dirty="0" smtClean="0">
                <a:solidFill>
                  <a:schemeClr val="tx2"/>
                </a:solidFill>
              </a:rPr>
              <a:t>5, 2016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dirty="0" smtClean="0"/>
              <a:t>Core Terminology</a:t>
            </a:r>
            <a:endParaRPr lang="en-US" sz="3200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406525" y="375285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435725" y="375285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44863" y="2274888"/>
            <a:ext cx="2973387" cy="1765300"/>
            <a:chOff x="1917" y="1988"/>
            <a:chExt cx="1873" cy="1112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31152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394176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948113" y="1652588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011863" y="1055688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21761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Access Control Models</a:t>
            </a:r>
            <a:endParaRPr lang="en-US" sz="2100" dirty="0">
              <a:solidFill>
                <a:srgbClr val="131F49"/>
              </a:solidFill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2559506" y="1741447"/>
            <a:ext cx="4899281" cy="401289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4399" tIns="67199" rIns="134399" bIns="67199" numCol="1" rtlCol="0" anchor="t" anchorCtr="0" compatLnSpc="1">
            <a:prstTxWarp prst="textNoShape">
              <a:avLst/>
            </a:prstTxWarp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endParaRPr lang="en-US" sz="26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3669796" y="3438449"/>
            <a:ext cx="2678700" cy="1243706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Security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Access Control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Trust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Risk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66656" y="1182938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Attributes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40545" y="5902065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Relationships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40137" y="5908389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Provenance</a:t>
            </a:r>
          </a:p>
        </p:txBody>
      </p:sp>
    </p:spTree>
    <p:extLst>
      <p:ext uri="{BB962C8B-B14F-4D97-AF65-F5344CB8AC3E}">
        <p14:creationId xmlns:p14="http://schemas.microsoft.com/office/powerpoint/2010/main" val="25377842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7907</TotalTime>
  <Words>87</Words>
  <Application>Microsoft Office PowerPoint</Application>
  <PresentationFormat>Custom</PresentationFormat>
  <Paragraphs>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6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1021</cp:revision>
  <cp:lastPrinted>2012-11-13T22:38:33Z</cp:lastPrinted>
  <dcterms:created xsi:type="dcterms:W3CDTF">2010-02-19T20:53:39Z</dcterms:created>
  <dcterms:modified xsi:type="dcterms:W3CDTF">2016-06-06T01:45:54Z</dcterms:modified>
</cp:coreProperties>
</file>