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2"/>
  </p:notesMasterIdLst>
  <p:handoutMasterIdLst>
    <p:handoutMasterId r:id="rId13"/>
  </p:handoutMasterIdLst>
  <p:sldIdLst>
    <p:sldId id="280" r:id="rId6"/>
    <p:sldId id="371" r:id="rId7"/>
    <p:sldId id="373" r:id="rId8"/>
    <p:sldId id="374" r:id="rId9"/>
    <p:sldId id="375" r:id="rId10"/>
    <p:sldId id="376" r:id="rId11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26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3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37026CED-CEB4-4525-A4F5-F334613632BE}" type="datetime1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3A49961D-ADC2-40A5-BD5B-D69FC3086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E6FDBCF-DD10-49E8-8C7E-9F8BE9AB11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90A9ABC0-8327-4769-8109-90F8AD218C80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C20E-BB2E-4334-9BE0-2D83EFFF22CE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A16C-3A2D-4863-9DCB-7DC6DD011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42485-A76A-468A-ADF9-9816F46D9ED9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D9E0F-7EC2-44EE-B41A-E9FF1B1C0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2E615-F3D3-4B7E-BC1D-6B33F5502177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1A03-0C51-49D5-8E83-001C69526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287D9-39A7-41B1-95A7-B43C9703A720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9681D-DF90-4644-90F9-C9A03085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8B0AE-D8EF-4B9D-8C21-14412C05D39B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867C-3597-44FA-99EA-23C89386A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1CF4F-4A12-4EE5-AAA1-EEBE89E84BFD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C337-C2BC-4643-A468-A430E6E9F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7CD1-9B76-438C-89B1-D72892D3E2E1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54AE-81EC-4990-872B-85006226D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73524-0721-4DF3-A6E2-1E8A7D333E95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F1E8D-B299-4A56-9C11-AEAB7A4BA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765D6-C95F-4E97-BA13-1EB78CA21354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86C8-3BE0-437B-A309-6616838B5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7E57-7E5B-4CF1-95F7-C6D4DAAC3357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DE060-959E-4CFA-BEBA-C4D72D47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C25D4-2859-4528-8072-D3274B0F1CDB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561A-7945-48AA-9133-C1CB16928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CE82E-7DE5-4254-BFB8-6CCE4FE73980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3F18-B330-4108-940A-B67643F06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F96CF-84B8-4D49-A3AE-C5AD78BE8B0B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AE97A-59ED-44DB-AD5A-3321B1B13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58A81-D9D6-475F-97B2-5C923F01A3AF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A708-5185-4B8D-8F26-A31657DE3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FE3E6-F579-4AA2-B273-E1FD351B2A3A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F4BD-3B6D-4DFD-93D3-9217EF9D5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3438C-49D7-4A67-B1D5-6C38748D5BDE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A25E-72C2-4D81-A289-CBC702ADE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366DD-EEEC-4BE8-A9FE-9A10347A525B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EB3C-7936-4442-86E5-79D1192E6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55EB-7922-477A-B0EE-51CD26ADFB25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5B4C6-500A-4790-B226-5179744B1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B9109-51C4-46CD-9A71-823E2609F04A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79C0-200E-43D3-BAB1-419F678F3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2984-4348-4AC2-B7B1-237B1D62B9EA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D4671-D544-4254-A59B-81FA43CEF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E5BD-22A1-4CE6-9C93-96B2EA6E7AAE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CC9C1-EFD0-431C-B9B2-92C79BF5B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2311-5D2B-40BC-929A-9925B6B9E248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1285-A3C5-4719-BBD2-B9E3F056D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FE-381C-49D4-BDC3-E3099CC6C662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2029-10BA-4903-8517-3635970D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43C-E7D6-4D86-A68A-44F41B1FA004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ABB7-66EE-4D43-8F85-32016BB11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DE3A3-754A-404F-8690-D7B782EFD843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C3B2F-75E1-42C5-AFDB-0EE9B5464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4DE3D-27B4-4304-9DD1-69C385381DCC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9B7A-C031-4B4C-8F2B-77142801F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E29E-7E1B-4720-A25C-78D5412E489C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2930-3D7C-4894-93D1-46A93B8BA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26DD-F9E2-4F12-B77D-BEF1787F2EF7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111E-5716-44C2-B4EC-7CEAF9EC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CF32-1995-45A4-A013-F7D97DCCB196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77D7-5211-46AB-B726-66B2FCEC9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9E1EA-E7B2-4626-8049-17D9ABD0639B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2F24-4033-4F75-AC3F-87B3C546B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8C4C-DC84-49D3-95A5-C7418F612F1E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8BD0A-F684-4714-8CD4-7ACC95706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B4129-51FB-4872-8623-C40CD2966688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2B00-3D5D-4CDC-AB40-3EF766B32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C085C-9F34-4863-98C4-D54992280FA2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D1161-1602-49D3-BB07-F68926D06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2710-C9C5-40B4-A308-F0D37B5156F6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B7E57-F65A-4540-996C-CB2FD2271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CAE38-B668-49C0-B0A8-62D8ED0E5B28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9D55-388F-4E72-8237-0CF20BB7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8758-438E-429E-89EC-A1340641E40A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62B2-1ABD-4FB1-990F-87781C1D8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AF9DB-1E8E-4031-A612-0CBDBFED1E6A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247F-85CE-4262-96B1-5B536062E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734D-1D9D-4F28-9A46-8C430360A905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D0DB-1569-4B15-A605-C2AA74930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57D7-BB2C-4DDB-B9E2-EADC20907D1D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22920-B908-45A1-82B3-23C0ECD4F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43196-AFF0-49C0-BF02-7EECD33ACB46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FE24D-41C8-4110-83D5-845B796D62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B92C4-0DE6-4E8D-B6D5-BA76EAB4E367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63A96-B494-4A50-9244-3B0DFE67E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CEE3F-A4C1-4A28-9E79-FBE9844E9F9F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0530-B519-4392-935E-3F24D30EF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04C3-CF91-4EC4-9277-62D1CE761197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F0F8-892A-4566-872D-717F270E7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A7F74-BBEB-4666-A56F-802E182930DD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75D10-F235-414D-8CB4-4B9965308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DF423-5E09-45A0-9E41-6D1A7612C6A3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FBFDC-4D3A-4BCE-B580-410426B0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5D6872D-2B43-4C72-A623-385B6700B857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452E582-FAF6-447F-AED2-B4268FC09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746EADF-DBD6-4F19-9C45-33217FAD667A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D5DB503-9031-4E72-A354-213A344FB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  <p:sldLayoutId id="2147484299" r:id="rId4"/>
    <p:sldLayoutId id="2147484300" r:id="rId5"/>
    <p:sldLayoutId id="2147484301" r:id="rId6"/>
    <p:sldLayoutId id="2147484302" r:id="rId7"/>
    <p:sldLayoutId id="2147484303" r:id="rId8"/>
    <p:sldLayoutId id="2147484304" r:id="rId9"/>
    <p:sldLayoutId id="2147484305" r:id="rId10"/>
    <p:sldLayoutId id="214748430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0BFA3C3-10ED-423E-BAC3-D5E8EAD62A94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5CFCEB9-1E0D-41AE-8ABD-8629EFE69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FE457EA-2354-4962-B87B-F9629546F1BA}" type="datetime1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5126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88BC7F-C611-44ED-9D73-1A444DEAC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4FC5F7A7-BBDE-4A22-8D45-F98F0E458B5E}" type="datetime1">
              <a:rPr lang="en-US"/>
              <a:pPr>
                <a:defRPr/>
              </a:pPr>
              <a:t>7/27/2011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8F743B-CA8A-4CAA-A823-4FEF81E383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9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3DFA64-B554-451B-B331-D91D663F264B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/>
              <a:t>Challenges of </a:t>
            </a:r>
            <a:r>
              <a:rPr lang="en-US" sz="4400" dirty="0" smtClean="0"/>
              <a:t>Cyber  Security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Education </a:t>
            </a:r>
            <a:r>
              <a:rPr lang="en-US" sz="4400" dirty="0"/>
              <a:t>at the </a:t>
            </a:r>
            <a:r>
              <a:rPr lang="en-US" sz="4400" dirty="0" smtClean="0"/>
              <a:t>Graduate Level</a:t>
            </a:r>
            <a:endParaRPr lang="en-US" sz="3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>
                <a:solidFill>
                  <a:schemeClr val="tx2"/>
                </a:solidFill>
              </a:rPr>
              <a:t>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>
                <a:solidFill>
                  <a:schemeClr val="tx2"/>
                </a:solidFill>
              </a:rPr>
              <a:t>Executive Director and Endowed Professor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>
                <a:solidFill>
                  <a:schemeClr val="tx2"/>
                </a:solidFill>
              </a:rPr>
              <a:t>July 27, </a:t>
            </a:r>
            <a:r>
              <a:rPr lang="en-US" sz="3200" dirty="0">
                <a:solidFill>
                  <a:schemeClr val="tx2"/>
                </a:solidFill>
              </a:rPr>
              <a:t>2011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rgbClr val="00206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ravi.sandhu@utsa.edu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>
                <a:solidFill>
                  <a:schemeClr val="tx2"/>
                </a:solidFill>
              </a:rPr>
              <a:t> 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9461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9462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9463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Graduate Cyber Security Education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43564" y="2413528"/>
            <a:ext cx="6438399" cy="1588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81484" y="2726349"/>
            <a:ext cx="124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Light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9150" y="2726349"/>
            <a:ext cx="1391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Heavy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57834" y="2726349"/>
            <a:ext cx="1733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Medium</a:t>
            </a:r>
            <a:endParaRPr lang="en-US" sz="3200" b="1" dirty="0"/>
          </a:p>
        </p:txBody>
      </p:sp>
      <p:sp>
        <p:nvSpPr>
          <p:cNvPr id="10" name="Up Arrow 9"/>
          <p:cNvSpPr/>
          <p:nvPr/>
        </p:nvSpPr>
        <p:spPr bwMode="auto">
          <a:xfrm>
            <a:off x="7597331" y="4026729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392113" y="914400"/>
            <a:ext cx="9577387" cy="5842000"/>
          </a:xfrm>
        </p:spPr>
        <p:txBody>
          <a:bodyPr/>
          <a:lstStyle/>
          <a:p>
            <a:pPr>
              <a:buSzPct val="90000"/>
              <a:buNone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We can, and must, do better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Graduate education has been neglected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Often a step-child in discussions about workforce development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Academia incentives encourage inertia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Graduate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education is critical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These are our future practitioners and teachers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is a growing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field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Unifies and defines the profession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Current State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Too much material to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teach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G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rowing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faster than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teachers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can keep up with it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science theory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system principles and practice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theory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system principles and practice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Statistics, sociology, organizational theory, economics, psychology, game theory ….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Laws, regulations, compliance ….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Privacy ….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History, successes and failures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…..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Fundamental Challenge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None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Mismatch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of academic incentives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Complacency: graduates are in high demand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No community effort, no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forum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P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eople who can make a difference are typically preoccupied by other matters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Ecosystem Challenge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None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This is a challenge for Graduate education in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many high-tech high-touch areas.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What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is special about cyber security?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Inertia will not fix the problem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Merits a community effort</a:t>
            </a:r>
          </a:p>
          <a:p>
            <a:pPr lvl="1">
              <a:buSzPct val="90000"/>
              <a:buNone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To Conclude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5766</TotalTime>
  <Words>299</Words>
  <Application>Microsoft Office PowerPoint</Application>
  <PresentationFormat>Custom</PresentationFormat>
  <Paragraphs>96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618</cp:revision>
  <cp:lastPrinted>2010-01-06T19:17:48Z</cp:lastPrinted>
  <dcterms:created xsi:type="dcterms:W3CDTF">2010-02-19T20:53:39Z</dcterms:created>
  <dcterms:modified xsi:type="dcterms:W3CDTF">2011-07-27T17:40:18Z</dcterms:modified>
</cp:coreProperties>
</file>