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0"/>
  </p:notesMasterIdLst>
  <p:handoutMasterIdLst>
    <p:handoutMasterId r:id="rId11"/>
  </p:handoutMasterIdLst>
  <p:sldIdLst>
    <p:sldId id="392" r:id="rId6"/>
    <p:sldId id="394" r:id="rId7"/>
    <p:sldId id="393" r:id="rId8"/>
    <p:sldId id="395" r:id="rId9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86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99663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2426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242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3/29/2016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Secure Cloud Computing: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A Research Perspective</a:t>
            </a:r>
            <a:endParaRPr lang="en-US" sz="2800" dirty="0">
              <a:solidFill>
                <a:srgbClr val="131F49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Texas Fresh 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Big Data and Data Analytics Conference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Cloud and Cyber Security Panel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30, 2016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Founded in 2007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Major commitment to secure cloud computing from the beginning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Pursue PhD level world-leading research with real-world impact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13 PhD graduates, 2010-2015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13 PhD students currently in process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Two major laboratories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FlexCloud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FlexFarm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Any high tech company (which is basically all companies) need 10% PhDs on their staff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About ICS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41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dirty="0" smtClean="0"/>
              <a:t>NIST Cloud Computing 3-4-5 Definition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3629025" y="2133600"/>
            <a:ext cx="2638425" cy="233362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2009-2011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dirty="0" smtClean="0"/>
              <a:t>16 versions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5228" y="1514475"/>
            <a:ext cx="320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5 Essential Characteristics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87284" y="4810125"/>
            <a:ext cx="2151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3 Service Models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5800" y="4810125"/>
            <a:ext cx="2664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4 Deployment Models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69506" y="5338549"/>
            <a:ext cx="13516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Public</a:t>
            </a:r>
          </a:p>
          <a:p>
            <a:r>
              <a:rPr lang="en-US" dirty="0" smtClean="0"/>
              <a:t>Private</a:t>
            </a:r>
          </a:p>
          <a:p>
            <a:r>
              <a:rPr lang="en-US" dirty="0" smtClean="0"/>
              <a:t>Community</a:t>
            </a:r>
          </a:p>
          <a:p>
            <a:r>
              <a:rPr lang="en-US" dirty="0" smtClean="0"/>
              <a:t>Hybrid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97748" y="5338549"/>
            <a:ext cx="3570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8934" y="1978543"/>
            <a:ext cx="34034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On-demand self service</a:t>
            </a:r>
          </a:p>
          <a:p>
            <a:r>
              <a:rPr lang="en-US" dirty="0" smtClean="0"/>
              <a:t>Broad network access</a:t>
            </a:r>
          </a:p>
          <a:p>
            <a:r>
              <a:rPr lang="en-US" dirty="0" smtClean="0"/>
              <a:t>Resource pooling (multi-tenant)</a:t>
            </a:r>
          </a:p>
          <a:p>
            <a:r>
              <a:rPr lang="en-US" dirty="0" smtClean="0"/>
              <a:t>Rapid elasticity</a:t>
            </a:r>
          </a:p>
          <a:p>
            <a:r>
              <a:rPr lang="en-US" dirty="0" smtClean="0"/>
              <a:t>Measured service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67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dirty="0" smtClean="0"/>
              <a:t>Secure Cloud Computing Research</a:t>
            </a:r>
            <a:endParaRPr lang="en-US" sz="24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53522" y="2210395"/>
            <a:ext cx="3570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67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7907</TotalTime>
  <Words>220</Words>
  <Application>Microsoft Office PowerPoint</Application>
  <PresentationFormat>Custom</PresentationFormat>
  <Paragraphs>70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1023</cp:revision>
  <cp:lastPrinted>2012-11-13T22:38:33Z</cp:lastPrinted>
  <dcterms:created xsi:type="dcterms:W3CDTF">2010-02-19T20:53:39Z</dcterms:created>
  <dcterms:modified xsi:type="dcterms:W3CDTF">2016-03-30T02:57:42Z</dcterms:modified>
</cp:coreProperties>
</file>