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0"/>
  </p:notesMasterIdLst>
  <p:handoutMasterIdLst>
    <p:handoutMasterId r:id="rId11"/>
  </p:handoutMasterIdLst>
  <p:sldIdLst>
    <p:sldId id="392" r:id="rId6"/>
    <p:sldId id="408" r:id="rId7"/>
    <p:sldId id="409" r:id="rId8"/>
    <p:sldId id="410" r:id="rId9"/>
  </p:sldIdLst>
  <p:sldSz cx="10080625" cy="7559675"/>
  <p:notesSz cx="9305925" cy="7019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010" userDrawn="1">
          <p15:clr>
            <a:srgbClr val="A4A3A4"/>
          </p15:clr>
        </p15:guide>
        <p15:guide id="2" pos="258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F49"/>
    <a:srgbClr val="A50021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458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010"/>
        <p:guide pos="258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4" y="0"/>
            <a:ext cx="4032972" cy="35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5270934" y="0"/>
            <a:ext cx="4032972" cy="35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4" y="6667072"/>
            <a:ext cx="4032972" cy="35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5270934" y="6667072"/>
            <a:ext cx="4032972" cy="35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898775" y="533400"/>
            <a:ext cx="3506788" cy="2630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31001" y="3333535"/>
            <a:ext cx="7443933" cy="31582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4037012" cy="350532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266896" y="2"/>
            <a:ext cx="4037012" cy="350532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6668235"/>
            <a:ext cx="4037012" cy="350532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5266896" y="6668235"/>
            <a:ext cx="4037012" cy="350532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3400"/>
            <a:ext cx="3508375" cy="26320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0996" y="3333538"/>
            <a:ext cx="7445952" cy="3159431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2726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914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155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65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3/16/2015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Big </a:t>
            </a:r>
            <a:r>
              <a:rPr lang="en-US" sz="3200" dirty="0"/>
              <a:t>Data Applications 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in </a:t>
            </a:r>
            <a:r>
              <a:rPr lang="en-US" sz="3200" dirty="0"/>
              <a:t>Cloud and Cyber </a:t>
            </a:r>
            <a:r>
              <a:rPr lang="en-US" sz="3200" dirty="0" smtClean="0"/>
              <a:t>Security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Professor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UTSA COB Symposium on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Big Data, Big Challenges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March 17, 2015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Institute for Cyber Security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Big Data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33896" y="1675564"/>
            <a:ext cx="12128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</a:rPr>
              <a:t>Volume</a:t>
            </a:r>
            <a:endParaRPr lang="en-US" sz="2400" dirty="0">
              <a:solidFill>
                <a:srgbClr val="00206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991254" y="2679375"/>
            <a:ext cx="4098116" cy="463174"/>
            <a:chOff x="2927689" y="2231679"/>
            <a:chExt cx="4098116" cy="463174"/>
          </a:xfrm>
        </p:grpSpPr>
        <p:sp>
          <p:nvSpPr>
            <p:cNvPr id="8" name="TextBox 7"/>
            <p:cNvSpPr txBox="1"/>
            <p:nvPr/>
          </p:nvSpPr>
          <p:spPr>
            <a:xfrm>
              <a:off x="2927689" y="2233188"/>
              <a:ext cx="11204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2060"/>
                  </a:solidFill>
                </a:rPr>
                <a:t>Variety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79309" y="2231679"/>
              <a:ext cx="124649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2060"/>
                  </a:solidFill>
                </a:rPr>
                <a:t>Velocity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 flipV="1">
            <a:off x="2991254" y="3603276"/>
            <a:ext cx="4098116" cy="2716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/>
          <p:cNvGrpSpPr/>
          <p:nvPr/>
        </p:nvGrpSpPr>
        <p:grpSpPr>
          <a:xfrm>
            <a:off x="2909892" y="4307494"/>
            <a:ext cx="4212444" cy="463174"/>
            <a:chOff x="2847828" y="2231679"/>
            <a:chExt cx="4212444" cy="463174"/>
          </a:xfrm>
        </p:grpSpPr>
        <p:sp>
          <p:nvSpPr>
            <p:cNvPr id="14" name="TextBox 13"/>
            <p:cNvSpPr txBox="1"/>
            <p:nvPr/>
          </p:nvSpPr>
          <p:spPr>
            <a:xfrm>
              <a:off x="2847828" y="2233188"/>
              <a:ext cx="12801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2060"/>
                  </a:solidFill>
                </a:rPr>
                <a:t>Veracity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44847" y="2231679"/>
              <a:ext cx="131542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rgbClr val="002060"/>
                  </a:solidFill>
                </a:rPr>
                <a:t>Volatility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44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0012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Big Data and Cloud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Cloud is a source for big data</a:t>
            </a: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 Big data processing in the cloud</a:t>
            </a: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Big Data and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Cybersecurity</a:t>
            </a:r>
            <a:endParaRPr lang="en-US" sz="4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Security data is big data</a:t>
            </a:r>
            <a:endParaRPr lang="en-US" sz="3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Big data </a:t>
            </a:r>
            <a:r>
              <a:rPr lang="en-US" sz="3600" dirty="0" smtClean="0">
                <a:solidFill>
                  <a:schemeClr val="tx1"/>
                </a:solidFill>
                <a:ea typeface="ＭＳ Ｐゴシック" pitchFamily="34" charset="-128"/>
              </a:rPr>
              <a:t>needs protection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anose="05000000000000000000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Big Data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82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503238" y="1000125"/>
            <a:ext cx="9302750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Finding trends versus needles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Bad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science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Ownership and exclusivity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 Academic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research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Automation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Societal impact</a:t>
            </a:r>
            <a:endParaRPr lang="en-US" sz="4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ea typeface="ＭＳ Ｐゴシック" pitchFamily="34" charset="-128"/>
              </a:rPr>
              <a:t>Internet of things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Big Challenges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23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7580</TotalTime>
  <Words>153</Words>
  <Application>Microsoft Office PowerPoint</Application>
  <PresentationFormat>Custom</PresentationFormat>
  <Paragraphs>66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7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966</cp:revision>
  <cp:lastPrinted>2015-03-16T21:01:18Z</cp:lastPrinted>
  <dcterms:created xsi:type="dcterms:W3CDTF">2010-02-19T20:53:39Z</dcterms:created>
  <dcterms:modified xsi:type="dcterms:W3CDTF">2015-03-16T22:13:58Z</dcterms:modified>
</cp:coreProperties>
</file>